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941A4E-9145-7E47-AB78-BFF3907CADC0}" v="2" dt="2025-02-27T12:02:44.1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4" autoAdjust="0"/>
    <p:restoredTop sz="94660"/>
  </p:normalViewPr>
  <p:slideViewPr>
    <p:cSldViewPr snapToGrid="0">
      <p:cViewPr varScale="1">
        <p:scale>
          <a:sx n="87" d="100"/>
          <a:sy n="87" d="100"/>
        </p:scale>
        <p:origin x="21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'Brien, Alice [NEA]" userId="bc02560a-8c6f-4bc3-bf99-fb561318d928" providerId="ADAL" clId="{4F941A4E-9145-7E47-AB78-BFF3907CADC0}"/>
    <pc:docChg chg="undo custSel addSld modSld">
      <pc:chgData name="O'Brien, Alice [NEA]" userId="bc02560a-8c6f-4bc3-bf99-fb561318d928" providerId="ADAL" clId="{4F941A4E-9145-7E47-AB78-BFF3907CADC0}" dt="2025-02-27T12:03:35.486" v="39" actId="26606"/>
      <pc:docMkLst>
        <pc:docMk/>
      </pc:docMkLst>
      <pc:sldChg chg="addSp delSp modSp mod">
        <pc:chgData name="O'Brien, Alice [NEA]" userId="bc02560a-8c6f-4bc3-bf99-fb561318d928" providerId="ADAL" clId="{4F941A4E-9145-7E47-AB78-BFF3907CADC0}" dt="2025-02-27T12:02:44.107" v="37"/>
        <pc:sldMkLst>
          <pc:docMk/>
          <pc:sldMk cId="3412432986" sldId="257"/>
        </pc:sldMkLst>
        <pc:spChg chg="add del mod">
          <ac:chgData name="O'Brien, Alice [NEA]" userId="bc02560a-8c6f-4bc3-bf99-fb561318d928" providerId="ADAL" clId="{4F941A4E-9145-7E47-AB78-BFF3907CADC0}" dt="2025-02-27T12:02:44.107" v="37"/>
          <ac:spMkLst>
            <pc:docMk/>
            <pc:sldMk cId="3412432986" sldId="257"/>
            <ac:spMk id="3" creationId="{6BA521B5-7FD2-B898-B6EE-7CD5B41B0DE3}"/>
          </ac:spMkLst>
        </pc:spChg>
        <pc:spChg chg="add del mod">
          <ac:chgData name="O'Brien, Alice [NEA]" userId="bc02560a-8c6f-4bc3-bf99-fb561318d928" providerId="ADAL" clId="{4F941A4E-9145-7E47-AB78-BFF3907CADC0}" dt="2025-02-27T12:02:44.107" v="37"/>
          <ac:spMkLst>
            <pc:docMk/>
            <pc:sldMk cId="3412432986" sldId="257"/>
            <ac:spMk id="4" creationId="{E7E8F6BC-0B6F-C89E-D4DC-E47FE0DADF55}"/>
          </ac:spMkLst>
        </pc:spChg>
        <pc:spChg chg="add del mod">
          <ac:chgData name="O'Brien, Alice [NEA]" userId="bc02560a-8c6f-4bc3-bf99-fb561318d928" providerId="ADAL" clId="{4F941A4E-9145-7E47-AB78-BFF3907CADC0}" dt="2025-02-27T12:02:44.107" v="37"/>
          <ac:spMkLst>
            <pc:docMk/>
            <pc:sldMk cId="3412432986" sldId="257"/>
            <ac:spMk id="5" creationId="{B68CE3FF-E5F8-7B2C-7346-2B5C644A8AD6}"/>
          </ac:spMkLst>
        </pc:spChg>
        <pc:spChg chg="mod">
          <ac:chgData name="O'Brien, Alice [NEA]" userId="bc02560a-8c6f-4bc3-bf99-fb561318d928" providerId="ADAL" clId="{4F941A4E-9145-7E47-AB78-BFF3907CADC0}" dt="2025-02-27T12:02:44.107" v="37"/>
          <ac:spMkLst>
            <pc:docMk/>
            <pc:sldMk cId="3412432986" sldId="257"/>
            <ac:spMk id="7" creationId="{00000000-0000-0000-0000-000000000000}"/>
          </ac:spMkLst>
        </pc:spChg>
        <pc:spChg chg="mod">
          <ac:chgData name="O'Brien, Alice [NEA]" userId="bc02560a-8c6f-4bc3-bf99-fb561318d928" providerId="ADAL" clId="{4F941A4E-9145-7E47-AB78-BFF3907CADC0}" dt="2025-02-27T12:02:44.107" v="37"/>
          <ac:spMkLst>
            <pc:docMk/>
            <pc:sldMk cId="3412432986" sldId="257"/>
            <ac:spMk id="8" creationId="{00000000-0000-0000-0000-000000000000}"/>
          </ac:spMkLst>
        </pc:spChg>
        <pc:graphicFrameChg chg="mod">
          <ac:chgData name="O'Brien, Alice [NEA]" userId="bc02560a-8c6f-4bc3-bf99-fb561318d928" providerId="ADAL" clId="{4F941A4E-9145-7E47-AB78-BFF3907CADC0}" dt="2025-02-27T12:02:44.107" v="37"/>
          <ac:graphicFrameMkLst>
            <pc:docMk/>
            <pc:sldMk cId="3412432986" sldId="257"/>
            <ac:graphicFrameMk id="9" creationId="{00000000-0000-0000-0000-000000000000}"/>
          </ac:graphicFrameMkLst>
        </pc:graphicFrameChg>
      </pc:sldChg>
      <pc:sldChg chg="addSp modSp mod setBg">
        <pc:chgData name="O'Brien, Alice [NEA]" userId="bc02560a-8c6f-4bc3-bf99-fb561318d928" providerId="ADAL" clId="{4F941A4E-9145-7E47-AB78-BFF3907CADC0}" dt="2025-02-27T12:03:17.849" v="38" actId="26606"/>
        <pc:sldMkLst>
          <pc:docMk/>
          <pc:sldMk cId="470841339" sldId="258"/>
        </pc:sldMkLst>
        <pc:spChg chg="mod">
          <ac:chgData name="O'Brien, Alice [NEA]" userId="bc02560a-8c6f-4bc3-bf99-fb561318d928" providerId="ADAL" clId="{4F941A4E-9145-7E47-AB78-BFF3907CADC0}" dt="2025-02-27T12:03:17.849" v="38" actId="26606"/>
          <ac:spMkLst>
            <pc:docMk/>
            <pc:sldMk cId="470841339" sldId="258"/>
            <ac:spMk id="2" creationId="{00000000-0000-0000-0000-000000000000}"/>
          </ac:spMkLst>
        </pc:spChg>
        <pc:spChg chg="mod">
          <ac:chgData name="O'Brien, Alice [NEA]" userId="bc02560a-8c6f-4bc3-bf99-fb561318d928" providerId="ADAL" clId="{4F941A4E-9145-7E47-AB78-BFF3907CADC0}" dt="2025-02-27T12:03:17.849" v="38" actId="26606"/>
          <ac:spMkLst>
            <pc:docMk/>
            <pc:sldMk cId="470841339" sldId="258"/>
            <ac:spMk id="3" creationId="{00000000-0000-0000-0000-000000000000}"/>
          </ac:spMkLst>
        </pc:spChg>
        <pc:spChg chg="add">
          <ac:chgData name="O'Brien, Alice [NEA]" userId="bc02560a-8c6f-4bc3-bf99-fb561318d928" providerId="ADAL" clId="{4F941A4E-9145-7E47-AB78-BFF3907CADC0}" dt="2025-02-27T12:03:17.849" v="38" actId="26606"/>
          <ac:spMkLst>
            <pc:docMk/>
            <pc:sldMk cId="470841339" sldId="258"/>
            <ac:spMk id="8" creationId="{907EF6B7-1338-4443-8C46-6A318D952DFD}"/>
          </ac:spMkLst>
        </pc:spChg>
        <pc:spChg chg="add">
          <ac:chgData name="O'Brien, Alice [NEA]" userId="bc02560a-8c6f-4bc3-bf99-fb561318d928" providerId="ADAL" clId="{4F941A4E-9145-7E47-AB78-BFF3907CADC0}" dt="2025-02-27T12:03:17.849" v="38" actId="26606"/>
          <ac:spMkLst>
            <pc:docMk/>
            <pc:sldMk cId="470841339" sldId="258"/>
            <ac:spMk id="10" creationId="{DAAE4CDD-124C-4DCF-9584-B6033B545DD5}"/>
          </ac:spMkLst>
        </pc:spChg>
        <pc:spChg chg="add">
          <ac:chgData name="O'Brien, Alice [NEA]" userId="bc02560a-8c6f-4bc3-bf99-fb561318d928" providerId="ADAL" clId="{4F941A4E-9145-7E47-AB78-BFF3907CADC0}" dt="2025-02-27T12:03:17.849" v="38" actId="26606"/>
          <ac:spMkLst>
            <pc:docMk/>
            <pc:sldMk cId="470841339" sldId="258"/>
            <ac:spMk id="12" creationId="{081E4A58-353D-44AE-B2FC-2A74E2E400F7}"/>
          </ac:spMkLst>
        </pc:spChg>
      </pc:sldChg>
      <pc:sldChg chg="addSp modSp new mod setBg">
        <pc:chgData name="O'Brien, Alice [NEA]" userId="bc02560a-8c6f-4bc3-bf99-fb561318d928" providerId="ADAL" clId="{4F941A4E-9145-7E47-AB78-BFF3907CADC0}" dt="2025-02-27T12:03:35.486" v="39" actId="26606"/>
        <pc:sldMkLst>
          <pc:docMk/>
          <pc:sldMk cId="3259097907" sldId="259"/>
        </pc:sldMkLst>
        <pc:spChg chg="mod">
          <ac:chgData name="O'Brien, Alice [NEA]" userId="bc02560a-8c6f-4bc3-bf99-fb561318d928" providerId="ADAL" clId="{4F941A4E-9145-7E47-AB78-BFF3907CADC0}" dt="2025-02-27T12:03:35.486" v="39" actId="26606"/>
          <ac:spMkLst>
            <pc:docMk/>
            <pc:sldMk cId="3259097907" sldId="259"/>
            <ac:spMk id="2" creationId="{6B24597E-7586-A977-E6BC-22B12A562634}"/>
          </ac:spMkLst>
        </pc:spChg>
        <pc:spChg chg="mod">
          <ac:chgData name="O'Brien, Alice [NEA]" userId="bc02560a-8c6f-4bc3-bf99-fb561318d928" providerId="ADAL" clId="{4F941A4E-9145-7E47-AB78-BFF3907CADC0}" dt="2025-02-27T12:03:35.486" v="39" actId="26606"/>
          <ac:spMkLst>
            <pc:docMk/>
            <pc:sldMk cId="3259097907" sldId="259"/>
            <ac:spMk id="3" creationId="{40DC40D0-DD6E-873D-C932-8FBC9DC6241E}"/>
          </ac:spMkLst>
        </pc:spChg>
        <pc:spChg chg="add">
          <ac:chgData name="O'Brien, Alice [NEA]" userId="bc02560a-8c6f-4bc3-bf99-fb561318d928" providerId="ADAL" clId="{4F941A4E-9145-7E47-AB78-BFF3907CADC0}" dt="2025-02-27T12:03:35.486" v="39" actId="26606"/>
          <ac:spMkLst>
            <pc:docMk/>
            <pc:sldMk cId="3259097907" sldId="259"/>
            <ac:spMk id="8" creationId="{907EF6B7-1338-4443-8C46-6A318D952DFD}"/>
          </ac:spMkLst>
        </pc:spChg>
        <pc:spChg chg="add">
          <ac:chgData name="O'Brien, Alice [NEA]" userId="bc02560a-8c6f-4bc3-bf99-fb561318d928" providerId="ADAL" clId="{4F941A4E-9145-7E47-AB78-BFF3907CADC0}" dt="2025-02-27T12:03:35.486" v="39" actId="26606"/>
          <ac:spMkLst>
            <pc:docMk/>
            <pc:sldMk cId="3259097907" sldId="259"/>
            <ac:spMk id="10" creationId="{DAAE4CDD-124C-4DCF-9584-B6033B545DD5}"/>
          </ac:spMkLst>
        </pc:spChg>
        <pc:spChg chg="add">
          <ac:chgData name="O'Brien, Alice [NEA]" userId="bc02560a-8c6f-4bc3-bf99-fb561318d928" providerId="ADAL" clId="{4F941A4E-9145-7E47-AB78-BFF3907CADC0}" dt="2025-02-27T12:03:35.486" v="39" actId="26606"/>
          <ac:spMkLst>
            <pc:docMk/>
            <pc:sldMk cId="3259097907" sldId="259"/>
            <ac:spMk id="12" creationId="{081E4A58-353D-44AE-B2FC-2A74E2E400F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6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20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8C74DBB-978B-8EA5-44E6-3AF3F58B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28" b="78285"/>
          <a:stretch/>
        </p:blipFill>
        <p:spPr>
          <a:xfrm>
            <a:off x="0" y="5368807"/>
            <a:ext cx="3769950" cy="1489194"/>
          </a:xfrm>
          <a:custGeom>
            <a:avLst/>
            <a:gdLst>
              <a:gd name="connsiteX0" fmla="*/ 0 w 3769950"/>
              <a:gd name="connsiteY0" fmla="*/ 0 h 2245753"/>
              <a:gd name="connsiteX1" fmla="*/ 3769950 w 3769950"/>
              <a:gd name="connsiteY1" fmla="*/ 0 h 2245753"/>
              <a:gd name="connsiteX2" fmla="*/ 3769950 w 3769950"/>
              <a:gd name="connsiteY2" fmla="*/ 2245753 h 2245753"/>
              <a:gd name="connsiteX3" fmla="*/ 0 w 3769950"/>
              <a:gd name="connsiteY3" fmla="*/ 2245753 h 2245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950" h="2245753">
                <a:moveTo>
                  <a:pt x="0" y="0"/>
                </a:moveTo>
                <a:lnTo>
                  <a:pt x="3769950" y="0"/>
                </a:lnTo>
                <a:lnTo>
                  <a:pt x="3769950" y="2245753"/>
                </a:lnTo>
                <a:lnTo>
                  <a:pt x="0" y="2245753"/>
                </a:lnTo>
                <a:close/>
              </a:path>
            </a:pathLst>
          </a:cu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7D965D3-2ED5-0347-F848-6C2A1D36A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513" b="14154"/>
          <a:stretch>
            <a:fillRect/>
          </a:stretch>
        </p:blipFill>
        <p:spPr>
          <a:xfrm>
            <a:off x="9141088" y="970666"/>
            <a:ext cx="3050912" cy="5887335"/>
          </a:xfrm>
          <a:custGeom>
            <a:avLst/>
            <a:gdLst>
              <a:gd name="connsiteX0" fmla="*/ 0 w 3050912"/>
              <a:gd name="connsiteY0" fmla="*/ 0 h 5887335"/>
              <a:gd name="connsiteX1" fmla="*/ 3050912 w 3050912"/>
              <a:gd name="connsiteY1" fmla="*/ 0 h 5887335"/>
              <a:gd name="connsiteX2" fmla="*/ 3050912 w 3050912"/>
              <a:gd name="connsiteY2" fmla="*/ 5887335 h 5887335"/>
              <a:gd name="connsiteX3" fmla="*/ 0 w 3050912"/>
              <a:gd name="connsiteY3" fmla="*/ 5887335 h 588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0912" h="5887335">
                <a:moveTo>
                  <a:pt x="0" y="0"/>
                </a:moveTo>
                <a:lnTo>
                  <a:pt x="3050912" y="0"/>
                </a:lnTo>
                <a:lnTo>
                  <a:pt x="3050912" y="5887335"/>
                </a:lnTo>
                <a:lnTo>
                  <a:pt x="0" y="5887335"/>
                </a:lnTo>
                <a:close/>
              </a:path>
            </a:pathLst>
          </a:cu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1CBEC63C-AA69-807D-2A93-BC45B1BDF6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4" y="621973"/>
            <a:ext cx="6275416" cy="1828800"/>
          </a:xfrm>
        </p:spPr>
        <p:txBody>
          <a:bodyPr lIns="0" tIns="0" rIns="0" bIns="0">
            <a:noAutofit/>
          </a:bodyPr>
          <a:lstStyle/>
          <a:p>
            <a:r>
              <a:rPr lang="en-US"/>
              <a:t>Click to add title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FE945C7-CAAC-C9B4-0B56-EC62E53C8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82467" y="5439854"/>
            <a:ext cx="1096391" cy="109639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4">
            <a:extLst>
              <a:ext uri="{FF2B5EF4-FFF2-40B4-BE49-F238E27FC236}">
                <a16:creationId xmlns:a16="http://schemas.microsoft.com/office/drawing/2014/main" id="{E58C5299-758C-70DA-D929-E0BC719E9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16629" y="3758740"/>
            <a:ext cx="2130921" cy="2130921"/>
          </a:xfrm>
          <a:custGeom>
            <a:avLst/>
            <a:gdLst>
              <a:gd name="connsiteX0" fmla="*/ 1346200 w 2692400"/>
              <a:gd name="connsiteY0" fmla="*/ 0 h 2692400"/>
              <a:gd name="connsiteX1" fmla="*/ 2692400 w 2692400"/>
              <a:gd name="connsiteY1" fmla="*/ 1346200 h 2692400"/>
              <a:gd name="connsiteX2" fmla="*/ 1346200 w 2692400"/>
              <a:gd name="connsiteY2" fmla="*/ 2692400 h 2692400"/>
              <a:gd name="connsiteX3" fmla="*/ 0 w 2692400"/>
              <a:gd name="connsiteY3" fmla="*/ 1346200 h 2692400"/>
              <a:gd name="connsiteX4" fmla="*/ 1346200 w 2692400"/>
              <a:gd name="connsiteY4" fmla="*/ 0 h 2692400"/>
              <a:gd name="connsiteX5" fmla="*/ 1346199 w 2692400"/>
              <a:gd name="connsiteY5" fmla="*/ 457130 h 2692400"/>
              <a:gd name="connsiteX6" fmla="*/ 457130 w 2692400"/>
              <a:gd name="connsiteY6" fmla="*/ 1346199 h 2692400"/>
              <a:gd name="connsiteX7" fmla="*/ 1346199 w 2692400"/>
              <a:gd name="connsiteY7" fmla="*/ 2235268 h 2692400"/>
              <a:gd name="connsiteX8" fmla="*/ 2235268 w 2692400"/>
              <a:gd name="connsiteY8" fmla="*/ 1346199 h 2692400"/>
              <a:gd name="connsiteX9" fmla="*/ 1346199 w 2692400"/>
              <a:gd name="connsiteY9" fmla="*/ 45713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2400" h="2692400">
                <a:moveTo>
                  <a:pt x="1346200" y="0"/>
                </a:moveTo>
                <a:cubicBezTo>
                  <a:pt x="2089686" y="0"/>
                  <a:pt x="2692400" y="602714"/>
                  <a:pt x="2692400" y="1346200"/>
                </a:cubicBezTo>
                <a:cubicBezTo>
                  <a:pt x="2692400" y="2089686"/>
                  <a:pt x="208968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  <a:moveTo>
                  <a:pt x="1346199" y="457130"/>
                </a:move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837218" y="2235268"/>
                  <a:pt x="2235268" y="1837218"/>
                  <a:pt x="2235268" y="1346199"/>
                </a:cubicBezTo>
                <a:cubicBezTo>
                  <a:pt x="2235268" y="855180"/>
                  <a:pt x="1837218" y="457130"/>
                  <a:pt x="1346199" y="457130"/>
                </a:cubicBezTo>
                <a:close/>
              </a:path>
            </a:pathLst>
          </a:custGeom>
          <a:solidFill>
            <a:srgbClr val="D5D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A4C6AC-F9E8-412E-2D6B-9FDD07ADDE7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10330" y="2771566"/>
            <a:ext cx="6275387" cy="3271324"/>
          </a:xfrm>
        </p:spPr>
        <p:txBody>
          <a:bodyPr lIns="0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C0463C33-FF99-2443-BE5D-682AC8CB8B7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709054" y="459137"/>
            <a:ext cx="4126800" cy="4126800"/>
          </a:xfrm>
          <a:custGeom>
            <a:avLst/>
            <a:gdLst>
              <a:gd name="connsiteX0" fmla="*/ 2063400 w 4126800"/>
              <a:gd name="connsiteY0" fmla="*/ 0 h 4126800"/>
              <a:gd name="connsiteX1" fmla="*/ 4126800 w 4126800"/>
              <a:gd name="connsiteY1" fmla="*/ 2063400 h 4126800"/>
              <a:gd name="connsiteX2" fmla="*/ 2063400 w 4126800"/>
              <a:gd name="connsiteY2" fmla="*/ 4126800 h 4126800"/>
              <a:gd name="connsiteX3" fmla="*/ 0 w 4126800"/>
              <a:gd name="connsiteY3" fmla="*/ 2063400 h 4126800"/>
              <a:gd name="connsiteX4" fmla="*/ 2063400 w 4126800"/>
              <a:gd name="connsiteY4" fmla="*/ 0 h 412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6800" h="4126800">
                <a:moveTo>
                  <a:pt x="2063400" y="0"/>
                </a:moveTo>
                <a:cubicBezTo>
                  <a:pt x="3202984" y="0"/>
                  <a:pt x="4126800" y="923816"/>
                  <a:pt x="4126800" y="2063400"/>
                </a:cubicBezTo>
                <a:cubicBezTo>
                  <a:pt x="4126800" y="3202984"/>
                  <a:pt x="3202984" y="4126800"/>
                  <a:pt x="2063400" y="4126800"/>
                </a:cubicBezTo>
                <a:cubicBezTo>
                  <a:pt x="923816" y="4126800"/>
                  <a:pt x="0" y="3202984"/>
                  <a:pt x="0" y="2063400"/>
                </a:cubicBezTo>
                <a:cubicBezTo>
                  <a:pt x="0" y="923816"/>
                  <a:pt x="923816" y="0"/>
                  <a:pt x="2063400" y="0"/>
                </a:cubicBezTo>
                <a:close/>
              </a:path>
            </a:pathLst>
          </a:custGeom>
        </p:spPr>
        <p:txBody>
          <a:bodyPr wrap="square" tIns="73152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99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1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92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9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51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4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46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5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8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7F18F-A219-4ABC-9342-94C3ED0D76BF}" type="datetimeFigureOut">
              <a:rPr lang="en-US" smtClean="0"/>
              <a:t>2/27/25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E4F7F-6D7F-497B-ABAF-DE6098C74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079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lrc.org/sites/default/files/resources/family_preparedness_plan_v3-20170323.pdf" TargetMode="External"/><Relationship Id="rId2" Type="http://schemas.openxmlformats.org/officeDocument/2006/relationships/hyperlink" Target="https://www.ilrc.org/red-cards-tarjetas-roja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ilc.org/resources/plyler-and-data-collection" TargetMode="External"/><Relationship Id="rId4" Type="http://schemas.openxmlformats.org/officeDocument/2006/relationships/hyperlink" Target="https://education4all.u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a.org/resource-library/educator-support-transgender-nonbinary-and-intersex-students-setting-record-straight-k-12-schooling" TargetMode="External"/><Relationship Id="rId2" Type="http://schemas.openxmlformats.org/officeDocument/2006/relationships/hyperlink" Target="https://www.nea.org/resource-library/what-educators-should-know-about-gender-identity-executive-order-and-lgbtqi-righ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ea.org/resource-library/what-educators-should-know-about-lgbtq-r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11184" y="621972"/>
            <a:ext cx="6275416" cy="829456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Resources</a:t>
            </a:r>
            <a:endParaRPr lang="en-US" dirty="0">
              <a:solidFill>
                <a:schemeClr val="bg1"/>
              </a:solidFill>
              <a:ea typeface="Calibri Light"/>
              <a:cs typeface="Calibri Ligh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8"/>
          </p:nvPr>
        </p:nvSpPr>
        <p:spPr>
          <a:xfrm>
            <a:off x="810330" y="1865086"/>
            <a:ext cx="6275387" cy="4177804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b="1" dirty="0"/>
              <a:t>Guidance includes: </a:t>
            </a:r>
          </a:p>
          <a:p>
            <a:pPr marL="342900" indent="-342900">
              <a:buChar char="•"/>
            </a:pPr>
            <a:r>
              <a:rPr lang="en-US" dirty="0"/>
              <a:t>Immigration &amp; Schools 101 </a:t>
            </a:r>
            <a:endParaRPr lang="en-US" dirty="0">
              <a:ea typeface="Calibri Light" panose="020F0302020204030204"/>
              <a:cs typeface="Calibri Light" panose="020F0302020204030204"/>
            </a:endParaRPr>
          </a:p>
          <a:p>
            <a:pPr marL="342900" indent="-342900">
              <a:buChar char="•"/>
            </a:pPr>
            <a:r>
              <a:rPr lang="en-US" dirty="0"/>
              <a:t>Immigration Enforcement at Schools</a:t>
            </a:r>
            <a:endParaRPr lang="en-US" dirty="0">
              <a:ea typeface="Calibri Light" panose="020F0302020204030204"/>
              <a:cs typeface="Calibri Light" panose="020F0302020204030204"/>
            </a:endParaRPr>
          </a:p>
          <a:p>
            <a:pPr marL="342900" indent="-342900">
              <a:buChar char="•"/>
            </a:pPr>
            <a:r>
              <a:rPr lang="en-US" dirty="0"/>
              <a:t>Safe Advocacy Tips for Educators</a:t>
            </a:r>
            <a:endParaRPr lang="en-US" dirty="0">
              <a:ea typeface="Calibri Light"/>
              <a:cs typeface="Calibri Light"/>
            </a:endParaRPr>
          </a:p>
          <a:p>
            <a:pPr marL="342900" indent="-342900">
              <a:buChar char="•"/>
            </a:pPr>
            <a:r>
              <a:rPr lang="en-US" dirty="0"/>
              <a:t>Know Your Rights Guides</a:t>
            </a:r>
          </a:p>
          <a:p>
            <a:pPr marL="342900" indent="-342900">
              <a:buChar char="•"/>
            </a:pPr>
            <a:r>
              <a:rPr lang="en-US" dirty="0">
                <a:ea typeface="Calibri Light" panose="020F0302020204030204"/>
                <a:cs typeface="Calibri Light" panose="020F0302020204030204"/>
              </a:rPr>
              <a:t>Higher Ed Guidance</a:t>
            </a:r>
          </a:p>
          <a:p>
            <a:pPr marL="342900" indent="-342900">
              <a:buChar char="•"/>
            </a:pPr>
            <a:r>
              <a:rPr lang="en-US" dirty="0"/>
              <a:t>Safe Zones sample policy and FAQs</a:t>
            </a:r>
            <a:br>
              <a:rPr lang="en-US" dirty="0"/>
            </a:br>
            <a:endParaRPr lang="en-US" dirty="0">
              <a:ea typeface="Calibri Light"/>
              <a:cs typeface="Calibri Light"/>
            </a:endParaRPr>
          </a:p>
        </p:txBody>
      </p:sp>
      <p:graphicFrame>
        <p:nvGraphicFramePr>
          <p:cNvPr id="9" name="Picture Placeholder 8"/>
          <p:cNvGraphicFramePr>
            <a:graphicFrameLocks noGrp="1" noChangeAspect="1"/>
          </p:cNvGraphicFramePr>
          <p:nvPr>
            <p:ph type="pic" sz="quarter" idx="17"/>
          </p:nvPr>
        </p:nvGraphicFramePr>
        <p:xfrm>
          <a:off x="6887370" y="304007"/>
          <a:ext cx="4949030" cy="6261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3886019" imgH="5029200" progId="Acrobat.Document.DC">
                  <p:embed/>
                </p:oleObj>
              </mc:Choice>
              <mc:Fallback>
                <p:oleObj name="Acrobat Document" r:id="rId2" imgW="3886019" imgH="5029200" progId="Acrobat.Document.DC">
                  <p:embed/>
                  <p:pic>
                    <p:nvPicPr>
                      <p:cNvPr id="9" name="Picture Placeholder 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87370" y="304007"/>
                        <a:ext cx="4949030" cy="62619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55CB21C3-C2A5-FF4E-280A-5A2BC494A0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4219" y="5286375"/>
            <a:ext cx="1273969" cy="127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432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Additional Immigration Resources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Red Cards: </a:t>
            </a:r>
            <a:r>
              <a:rPr lang="en-US" u="sng" dirty="0">
                <a:hlinkClick r:id="rId2"/>
              </a:rPr>
              <a:t>https://www.ilrc.org/red-cards-tarjetas-rojas</a:t>
            </a:r>
            <a:endParaRPr lang="en-US" dirty="0"/>
          </a:p>
          <a:p>
            <a:pPr lvl="0"/>
            <a:r>
              <a:rPr lang="en-US" dirty="0"/>
              <a:t>Family Preparedness Plan: </a:t>
            </a:r>
            <a:r>
              <a:rPr lang="en-US" u="sng" dirty="0">
                <a:hlinkClick r:id="rId3"/>
              </a:rPr>
              <a:t>https://www.ilrc.org/sites/default/files/resources/family_preparedness_plan_v3-20170323.pdf</a:t>
            </a:r>
            <a:endParaRPr lang="en-US" dirty="0"/>
          </a:p>
          <a:p>
            <a:pPr lvl="0"/>
            <a:r>
              <a:rPr lang="en-US" dirty="0"/>
              <a:t>Education for All Campaign: </a:t>
            </a:r>
            <a:r>
              <a:rPr lang="en-US" u="sng" dirty="0">
                <a:hlinkClick r:id="rId4" tooltip="https://education4all.us/"/>
              </a:rPr>
              <a:t>https://education4all.us/</a:t>
            </a:r>
            <a:endParaRPr lang="en-US" dirty="0"/>
          </a:p>
          <a:p>
            <a:pPr lvl="0"/>
            <a:r>
              <a:rPr lang="en-US" dirty="0"/>
              <a:t>Plyler and Data Collection: </a:t>
            </a:r>
            <a:r>
              <a:rPr lang="en-US" u="sng" dirty="0">
                <a:hlinkClick r:id="rId5"/>
              </a:rPr>
              <a:t>https://www.nilc.org/resources/plyler-and-data-collection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841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24597E-7586-A977-E6BC-22B12A562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LGBTQ+ Rights &amp; Resources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C40D0-DD6E-873D-C932-8FBC9DC62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Responding to the Gender Identity EO: </a:t>
            </a:r>
            <a:r>
              <a:rPr lang="en-US" u="sng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What Educators Should Know About the Gender Identity Executive Order and LGBTQI+ Rights | NEA</a:t>
            </a:r>
            <a:endParaRPr lang="en-US" u="sng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Responding to the K-12 Schooling EO: </a:t>
            </a:r>
            <a:r>
              <a:rPr lang="en-US" u="sng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Educator Support for Transgender, Nonbinary and Intersex Students: Setting the Record Straight on the K-12 Schooling Executive Order | NEA</a:t>
            </a:r>
            <a:endParaRPr lang="en-US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en-US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Broader Guidance: </a:t>
            </a:r>
            <a:r>
              <a:rPr lang="en-US" u="sng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What Educators Should Know About LGBTQ+ Rights | NEA</a:t>
            </a:r>
            <a:endParaRPr lang="en-US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09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172</Words>
  <Application>Microsoft Macintosh PowerPoint</Application>
  <PresentationFormat>Widescreen</PresentationFormat>
  <Paragraphs>19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Acrobat Document</vt:lpstr>
      <vt:lpstr>Resources</vt:lpstr>
      <vt:lpstr>Additional Immigration Resources </vt:lpstr>
      <vt:lpstr>LGBTQ+ Rights &amp; Resources</vt:lpstr>
    </vt:vector>
  </TitlesOfParts>
  <Company>NEA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</dc:title>
  <dc:creator>Alam, Lubna [NEA-GC]</dc:creator>
  <cp:lastModifiedBy>O'Brien, Alice [NEA]</cp:lastModifiedBy>
  <cp:revision>3</cp:revision>
  <dcterms:created xsi:type="dcterms:W3CDTF">2025-02-26T14:39:27Z</dcterms:created>
  <dcterms:modified xsi:type="dcterms:W3CDTF">2025-02-27T12:03:38Z</dcterms:modified>
</cp:coreProperties>
</file>