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0"/>
  </p:notesMasterIdLst>
  <p:sldIdLst>
    <p:sldId id="290" r:id="rId2"/>
    <p:sldId id="303" r:id="rId3"/>
    <p:sldId id="257" r:id="rId4"/>
    <p:sldId id="279" r:id="rId5"/>
    <p:sldId id="292" r:id="rId6"/>
    <p:sldId id="294" r:id="rId7"/>
    <p:sldId id="300" r:id="rId8"/>
    <p:sldId id="295" r:id="rId9"/>
    <p:sldId id="280" r:id="rId10"/>
    <p:sldId id="293" r:id="rId11"/>
    <p:sldId id="281" r:id="rId12"/>
    <p:sldId id="282" r:id="rId13"/>
    <p:sldId id="268" r:id="rId14"/>
    <p:sldId id="263" r:id="rId15"/>
    <p:sldId id="296" r:id="rId16"/>
    <p:sldId id="269" r:id="rId17"/>
    <p:sldId id="275" r:id="rId18"/>
    <p:sldId id="284" r:id="rId19"/>
    <p:sldId id="285" r:id="rId20"/>
    <p:sldId id="299" r:id="rId21"/>
    <p:sldId id="298" r:id="rId22"/>
    <p:sldId id="260" r:id="rId23"/>
    <p:sldId id="272" r:id="rId24"/>
    <p:sldId id="274" r:id="rId25"/>
    <p:sldId id="286" r:id="rId26"/>
    <p:sldId id="273" r:id="rId27"/>
    <p:sldId id="271" r:id="rId28"/>
    <p:sldId id="262" r:id="rId29"/>
    <p:sldId id="287" r:id="rId30"/>
    <p:sldId id="264" r:id="rId31"/>
    <p:sldId id="288" r:id="rId32"/>
    <p:sldId id="289" r:id="rId33"/>
    <p:sldId id="276" r:id="rId34"/>
    <p:sldId id="278" r:id="rId35"/>
    <p:sldId id="267" r:id="rId36"/>
    <p:sldId id="297" r:id="rId37"/>
    <p:sldId id="291" r:id="rId38"/>
    <p:sldId id="30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5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D221FC-2BAF-453E-A23F-9412C1408802}" v="30" dt="2025-02-23T19:33:50.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4" d="100"/>
          <a:sy n="54" d="100"/>
        </p:scale>
        <p:origin x="10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key, Marcia J." userId="c2afdb1a-4846-42ab-91de-a12ba248203e" providerId="ADAL" clId="{E9D221FC-2BAF-453E-A23F-9412C1408802}"/>
    <pc:docChg chg="undo custSel addSld delSld modSld">
      <pc:chgData name="Mackey, Marcia J." userId="c2afdb1a-4846-42ab-91de-a12ba248203e" providerId="ADAL" clId="{E9D221FC-2BAF-453E-A23F-9412C1408802}" dt="2025-02-23T19:33:54.075" v="1756" actId="2696"/>
      <pc:docMkLst>
        <pc:docMk/>
      </pc:docMkLst>
      <pc:sldChg chg="addSp delSp modSp mod">
        <pc:chgData name="Mackey, Marcia J." userId="c2afdb1a-4846-42ab-91de-a12ba248203e" providerId="ADAL" clId="{E9D221FC-2BAF-453E-A23F-9412C1408802}" dt="2025-02-10T17:48:19.093" v="14" actId="1076"/>
        <pc:sldMkLst>
          <pc:docMk/>
          <pc:sldMk cId="1399017290" sldId="257"/>
        </pc:sldMkLst>
        <pc:spChg chg="mod">
          <ac:chgData name="Mackey, Marcia J." userId="c2afdb1a-4846-42ab-91de-a12ba248203e" providerId="ADAL" clId="{E9D221FC-2BAF-453E-A23F-9412C1408802}" dt="2025-02-10T17:48:19.093" v="14" actId="1076"/>
          <ac:spMkLst>
            <pc:docMk/>
            <pc:sldMk cId="1399017290" sldId="257"/>
            <ac:spMk id="2" creationId="{6381FF1A-31E2-0FF8-C0F3-820E660793EA}"/>
          </ac:spMkLst>
        </pc:spChg>
        <pc:picChg chg="add mod">
          <ac:chgData name="Mackey, Marcia J." userId="c2afdb1a-4846-42ab-91de-a12ba248203e" providerId="ADAL" clId="{E9D221FC-2BAF-453E-A23F-9412C1408802}" dt="2025-02-10T17:48:09.087" v="10" actId="1076"/>
          <ac:picMkLst>
            <pc:docMk/>
            <pc:sldMk cId="1399017290" sldId="257"/>
            <ac:picMk id="4" creationId="{82B05733-22DF-2E9E-9443-266EF68090C6}"/>
          </ac:picMkLst>
        </pc:picChg>
      </pc:sldChg>
      <pc:sldChg chg="addSp modSp mod">
        <pc:chgData name="Mackey, Marcia J." userId="c2afdb1a-4846-42ab-91de-a12ba248203e" providerId="ADAL" clId="{E9D221FC-2BAF-453E-A23F-9412C1408802}" dt="2025-02-11T00:17:54.910" v="1368" actId="1076"/>
        <pc:sldMkLst>
          <pc:docMk/>
          <pc:sldMk cId="2026421536" sldId="260"/>
        </pc:sldMkLst>
        <pc:spChg chg="mod">
          <ac:chgData name="Mackey, Marcia J." userId="c2afdb1a-4846-42ab-91de-a12ba248203e" providerId="ADAL" clId="{E9D221FC-2BAF-453E-A23F-9412C1408802}" dt="2025-02-11T00:17:50.227" v="1367" actId="1076"/>
          <ac:spMkLst>
            <pc:docMk/>
            <pc:sldMk cId="2026421536" sldId="260"/>
            <ac:spMk id="2" creationId="{46359B79-86E7-DB03-C11D-01B7A7838F0D}"/>
          </ac:spMkLst>
        </pc:spChg>
        <pc:spChg chg="add mod">
          <ac:chgData name="Mackey, Marcia J." userId="c2afdb1a-4846-42ab-91de-a12ba248203e" providerId="ADAL" clId="{E9D221FC-2BAF-453E-A23F-9412C1408802}" dt="2025-02-11T00:17:54.910" v="1368" actId="1076"/>
          <ac:spMkLst>
            <pc:docMk/>
            <pc:sldMk cId="2026421536" sldId="260"/>
            <ac:spMk id="3" creationId="{2ED7BFF5-22B0-90F2-FF4B-053F45B661D9}"/>
          </ac:spMkLst>
        </pc:spChg>
      </pc:sldChg>
      <pc:sldChg chg="del">
        <pc:chgData name="Mackey, Marcia J." userId="c2afdb1a-4846-42ab-91de-a12ba248203e" providerId="ADAL" clId="{E9D221FC-2BAF-453E-A23F-9412C1408802}" dt="2025-02-10T17:54:24.150" v="177" actId="2696"/>
        <pc:sldMkLst>
          <pc:docMk/>
          <pc:sldMk cId="493308961" sldId="277"/>
        </pc:sldMkLst>
      </pc:sldChg>
      <pc:sldChg chg="addSp modSp mod">
        <pc:chgData name="Mackey, Marcia J." userId="c2afdb1a-4846-42ab-91de-a12ba248203e" providerId="ADAL" clId="{E9D221FC-2BAF-453E-A23F-9412C1408802}" dt="2025-02-23T19:28:05.631" v="1568" actId="207"/>
        <pc:sldMkLst>
          <pc:docMk/>
          <pc:sldMk cId="2741207198" sldId="279"/>
        </pc:sldMkLst>
        <pc:spChg chg="mod">
          <ac:chgData name="Mackey, Marcia J." userId="c2afdb1a-4846-42ab-91de-a12ba248203e" providerId="ADAL" clId="{E9D221FC-2BAF-453E-A23F-9412C1408802}" dt="2025-02-23T19:28:05.631" v="1568" actId="207"/>
          <ac:spMkLst>
            <pc:docMk/>
            <pc:sldMk cId="2741207198" sldId="279"/>
            <ac:spMk id="2" creationId="{658DF680-62AB-439E-8141-8E5246DB0F7D}"/>
          </ac:spMkLst>
        </pc:spChg>
        <pc:spChg chg="add mod">
          <ac:chgData name="Mackey, Marcia J." userId="c2afdb1a-4846-42ab-91de-a12ba248203e" providerId="ADAL" clId="{E9D221FC-2BAF-453E-A23F-9412C1408802}" dt="2025-02-10T17:51:04.064" v="163" actId="1076"/>
          <ac:spMkLst>
            <pc:docMk/>
            <pc:sldMk cId="2741207198" sldId="279"/>
            <ac:spMk id="3" creationId="{333ADD27-EA59-AFD7-0DFD-CC6A6F4FBC97}"/>
          </ac:spMkLst>
        </pc:spChg>
      </pc:sldChg>
      <pc:sldChg chg="addSp modSp mod">
        <pc:chgData name="Mackey, Marcia J." userId="c2afdb1a-4846-42ab-91de-a12ba248203e" providerId="ADAL" clId="{E9D221FC-2BAF-453E-A23F-9412C1408802}" dt="2025-02-11T00:12:53.699" v="898" actId="1076"/>
        <pc:sldMkLst>
          <pc:docMk/>
          <pc:sldMk cId="3520313078" sldId="284"/>
        </pc:sldMkLst>
        <pc:spChg chg="add mod">
          <ac:chgData name="Mackey, Marcia J." userId="c2afdb1a-4846-42ab-91de-a12ba248203e" providerId="ADAL" clId="{E9D221FC-2BAF-453E-A23F-9412C1408802}" dt="2025-02-11T00:12:53.699" v="898" actId="1076"/>
          <ac:spMkLst>
            <pc:docMk/>
            <pc:sldMk cId="3520313078" sldId="284"/>
            <ac:spMk id="3" creationId="{5DDDEB04-8796-56E5-0229-B691CC791B84}"/>
          </ac:spMkLst>
        </pc:spChg>
      </pc:sldChg>
      <pc:sldChg chg="delSp add setBg delDesignElem">
        <pc:chgData name="Mackey, Marcia J." userId="c2afdb1a-4846-42ab-91de-a12ba248203e" providerId="ADAL" clId="{E9D221FC-2BAF-453E-A23F-9412C1408802}" dt="2025-02-10T17:48:39.966" v="16"/>
        <pc:sldMkLst>
          <pc:docMk/>
          <pc:sldMk cId="732768128" sldId="292"/>
        </pc:sldMkLst>
      </pc:sldChg>
      <pc:sldChg chg="addSp delSp add del setBg delDesignElem">
        <pc:chgData name="Mackey, Marcia J." userId="c2afdb1a-4846-42ab-91de-a12ba248203e" providerId="ADAL" clId="{E9D221FC-2BAF-453E-A23F-9412C1408802}" dt="2025-02-10T17:51:51.505" v="169"/>
        <pc:sldMkLst>
          <pc:docMk/>
          <pc:sldMk cId="219044658" sldId="293"/>
        </pc:sldMkLst>
      </pc:sldChg>
      <pc:sldChg chg="delSp add setBg delDesignElem">
        <pc:chgData name="Mackey, Marcia J." userId="c2afdb1a-4846-42ab-91de-a12ba248203e" providerId="ADAL" clId="{E9D221FC-2BAF-453E-A23F-9412C1408802}" dt="2025-02-10T17:52:33.936" v="173"/>
        <pc:sldMkLst>
          <pc:docMk/>
          <pc:sldMk cId="656327442" sldId="293"/>
        </pc:sldMkLst>
      </pc:sldChg>
      <pc:sldChg chg="addSp delSp add del setBg delDesignElem">
        <pc:chgData name="Mackey, Marcia J." userId="c2afdb1a-4846-42ab-91de-a12ba248203e" providerId="ADAL" clId="{E9D221FC-2BAF-453E-A23F-9412C1408802}" dt="2025-02-10T17:51:38.405" v="166"/>
        <pc:sldMkLst>
          <pc:docMk/>
          <pc:sldMk cId="3239139908" sldId="293"/>
        </pc:sldMkLst>
      </pc:sldChg>
      <pc:sldChg chg="delDesignElem">
        <pc:chgData name="Mackey, Marcia J." userId="c2afdb1a-4846-42ab-91de-a12ba248203e" providerId="ADAL" clId="{E9D221FC-2BAF-453E-A23F-9412C1408802}" dt="2025-02-10T17:52:00.260" v="170"/>
        <pc:sldMkLst>
          <pc:docMk/>
          <pc:sldMk cId="3871924152" sldId="294"/>
        </pc:sldMkLst>
      </pc:sldChg>
      <pc:sldChg chg="delDesignElem">
        <pc:chgData name="Mackey, Marcia J." userId="c2afdb1a-4846-42ab-91de-a12ba248203e" providerId="ADAL" clId="{E9D221FC-2BAF-453E-A23F-9412C1408802}" dt="2025-02-10T17:52:14.995" v="171"/>
        <pc:sldMkLst>
          <pc:docMk/>
          <pc:sldMk cId="1478285544" sldId="295"/>
        </pc:sldMkLst>
      </pc:sldChg>
      <pc:sldChg chg="delSp add setBg delDesignElem">
        <pc:chgData name="Mackey, Marcia J." userId="c2afdb1a-4846-42ab-91de-a12ba248203e" providerId="ADAL" clId="{E9D221FC-2BAF-453E-A23F-9412C1408802}" dt="2025-02-10T17:52:51.371" v="175"/>
        <pc:sldMkLst>
          <pc:docMk/>
          <pc:sldMk cId="3414478195" sldId="296"/>
        </pc:sldMkLst>
      </pc:sldChg>
      <pc:sldChg chg="add">
        <pc:chgData name="Mackey, Marcia J." userId="c2afdb1a-4846-42ab-91de-a12ba248203e" providerId="ADAL" clId="{E9D221FC-2BAF-453E-A23F-9412C1408802}" dt="2025-02-10T17:54:20.556" v="176"/>
        <pc:sldMkLst>
          <pc:docMk/>
          <pc:sldMk cId="4014294052" sldId="297"/>
        </pc:sldMkLst>
      </pc:sldChg>
      <pc:sldChg chg="addSp delSp modSp new mod setBg modNotesTx">
        <pc:chgData name="Mackey, Marcia J." userId="c2afdb1a-4846-42ab-91de-a12ba248203e" providerId="ADAL" clId="{E9D221FC-2BAF-453E-A23F-9412C1408802}" dt="2025-02-11T00:28:49.826" v="1551" actId="20577"/>
        <pc:sldMkLst>
          <pc:docMk/>
          <pc:sldMk cId="3190344029" sldId="298"/>
        </pc:sldMkLst>
        <pc:spChg chg="mod">
          <ac:chgData name="Mackey, Marcia J." userId="c2afdb1a-4846-42ab-91de-a12ba248203e" providerId="ADAL" clId="{E9D221FC-2BAF-453E-A23F-9412C1408802}" dt="2025-02-11T00:03:23.859" v="569" actId="255"/>
          <ac:spMkLst>
            <pc:docMk/>
            <pc:sldMk cId="3190344029" sldId="298"/>
            <ac:spMk id="2" creationId="{5A13E23F-D332-F702-CE70-59BA4584C4A3}"/>
          </ac:spMkLst>
        </pc:spChg>
        <pc:spChg chg="add mod">
          <ac:chgData name="Mackey, Marcia J." userId="c2afdb1a-4846-42ab-91de-a12ba248203e" providerId="ADAL" clId="{E9D221FC-2BAF-453E-A23F-9412C1408802}" dt="2025-02-11T00:28:46.265" v="1550" actId="1076"/>
          <ac:spMkLst>
            <pc:docMk/>
            <pc:sldMk cId="3190344029" sldId="298"/>
            <ac:spMk id="4" creationId="{4B024B47-832B-361B-84EE-616F8B49DA5D}"/>
          </ac:spMkLst>
        </pc:spChg>
        <pc:spChg chg="add">
          <ac:chgData name="Mackey, Marcia J." userId="c2afdb1a-4846-42ab-91de-a12ba248203e" providerId="ADAL" clId="{E9D221FC-2BAF-453E-A23F-9412C1408802}" dt="2025-02-11T00:03:17.092" v="568" actId="26606"/>
          <ac:spMkLst>
            <pc:docMk/>
            <pc:sldMk cId="3190344029" sldId="298"/>
            <ac:spMk id="9" creationId="{51A01047-632B-4F57-9CDB-AA680D5BBB19}"/>
          </ac:spMkLst>
        </pc:spChg>
        <pc:spChg chg="add">
          <ac:chgData name="Mackey, Marcia J." userId="c2afdb1a-4846-42ab-91de-a12ba248203e" providerId="ADAL" clId="{E9D221FC-2BAF-453E-A23F-9412C1408802}" dt="2025-02-11T00:03:17.092" v="568" actId="26606"/>
          <ac:spMkLst>
            <pc:docMk/>
            <pc:sldMk cId="3190344029" sldId="298"/>
            <ac:spMk id="11" creationId="{6D7753FE-7408-46D8-999A-0B0C34EA8C09}"/>
          </ac:spMkLst>
        </pc:spChg>
        <pc:grpChg chg="add">
          <ac:chgData name="Mackey, Marcia J." userId="c2afdb1a-4846-42ab-91de-a12ba248203e" providerId="ADAL" clId="{E9D221FC-2BAF-453E-A23F-9412C1408802}" dt="2025-02-11T00:03:17.092" v="568" actId="26606"/>
          <ac:grpSpMkLst>
            <pc:docMk/>
            <pc:sldMk cId="3190344029" sldId="298"/>
            <ac:grpSpMk id="13" creationId="{E30DE9CB-4267-487A-915E-5665607E9F36}"/>
          </ac:grpSpMkLst>
        </pc:grpChg>
        <pc:graphicFrameChg chg="add mod">
          <ac:chgData name="Mackey, Marcia J." userId="c2afdb1a-4846-42ab-91de-a12ba248203e" providerId="ADAL" clId="{E9D221FC-2BAF-453E-A23F-9412C1408802}" dt="2025-02-11T00:03:50.602" v="579" actId="20577"/>
          <ac:graphicFrameMkLst>
            <pc:docMk/>
            <pc:sldMk cId="3190344029" sldId="298"/>
            <ac:graphicFrameMk id="5" creationId="{9F505F8D-EAE2-7D30-BE4D-107463D08A58}"/>
          </ac:graphicFrameMkLst>
        </pc:graphicFrameChg>
      </pc:sldChg>
      <pc:sldChg chg="addSp delSp modSp new mod">
        <pc:chgData name="Mackey, Marcia J." userId="c2afdb1a-4846-42ab-91de-a12ba248203e" providerId="ADAL" clId="{E9D221FC-2BAF-453E-A23F-9412C1408802}" dt="2025-02-11T00:16:59.888" v="1334" actId="1076"/>
        <pc:sldMkLst>
          <pc:docMk/>
          <pc:sldMk cId="396064336" sldId="299"/>
        </pc:sldMkLst>
        <pc:spChg chg="mod">
          <ac:chgData name="Mackey, Marcia J." userId="c2afdb1a-4846-42ab-91de-a12ba248203e" providerId="ADAL" clId="{E9D221FC-2BAF-453E-A23F-9412C1408802}" dt="2025-02-11T00:16:59.888" v="1334" actId="1076"/>
          <ac:spMkLst>
            <pc:docMk/>
            <pc:sldMk cId="396064336" sldId="299"/>
            <ac:spMk id="2" creationId="{52EBBF87-6CDF-C206-99B1-632014B48568}"/>
          </ac:spMkLst>
        </pc:spChg>
        <pc:graphicFrameChg chg="add mod">
          <ac:chgData name="Mackey, Marcia J." userId="c2afdb1a-4846-42ab-91de-a12ba248203e" providerId="ADAL" clId="{E9D221FC-2BAF-453E-A23F-9412C1408802}" dt="2025-02-11T00:16:37.003" v="1333" actId="14100"/>
          <ac:graphicFrameMkLst>
            <pc:docMk/>
            <pc:sldMk cId="396064336" sldId="299"/>
            <ac:graphicFrameMk id="5" creationId="{2518F060-04CE-06CB-5E81-81B316CB6142}"/>
          </ac:graphicFrameMkLst>
        </pc:graphicFrameChg>
      </pc:sldChg>
      <pc:sldChg chg="addSp delSp modSp new mod setBg">
        <pc:chgData name="Mackey, Marcia J." userId="c2afdb1a-4846-42ab-91de-a12ba248203e" providerId="ADAL" clId="{E9D221FC-2BAF-453E-A23F-9412C1408802}" dt="2025-02-11T00:25:51.656" v="1539" actId="14100"/>
        <pc:sldMkLst>
          <pc:docMk/>
          <pc:sldMk cId="3478048151" sldId="300"/>
        </pc:sldMkLst>
        <pc:spChg chg="mod ord">
          <ac:chgData name="Mackey, Marcia J." userId="c2afdb1a-4846-42ab-91de-a12ba248203e" providerId="ADAL" clId="{E9D221FC-2BAF-453E-A23F-9412C1408802}" dt="2025-02-11T00:25:51.656" v="1539" actId="14100"/>
          <ac:spMkLst>
            <pc:docMk/>
            <pc:sldMk cId="3478048151" sldId="300"/>
            <ac:spMk id="2" creationId="{54801524-9E8C-B134-3675-CF2DD388175B}"/>
          </ac:spMkLst>
        </pc:spChg>
        <pc:spChg chg="add">
          <ac:chgData name="Mackey, Marcia J." userId="c2afdb1a-4846-42ab-91de-a12ba248203e" providerId="ADAL" clId="{E9D221FC-2BAF-453E-A23F-9412C1408802}" dt="2025-02-11T00:22:35.825" v="1509" actId="26606"/>
          <ac:spMkLst>
            <pc:docMk/>
            <pc:sldMk cId="3478048151" sldId="300"/>
            <ac:spMk id="32" creationId="{9D3B3C7E-BC2D-4436-8B03-AC421FA66787}"/>
          </ac:spMkLst>
        </pc:spChg>
        <pc:spChg chg="add">
          <ac:chgData name="Mackey, Marcia J." userId="c2afdb1a-4846-42ab-91de-a12ba248203e" providerId="ADAL" clId="{E9D221FC-2BAF-453E-A23F-9412C1408802}" dt="2025-02-11T00:22:35.825" v="1509" actId="26606"/>
          <ac:spMkLst>
            <pc:docMk/>
            <pc:sldMk cId="3478048151" sldId="300"/>
            <ac:spMk id="39" creationId="{4905C695-F54E-4EF8-8AEF-811D460E7AFE}"/>
          </ac:spMkLst>
        </pc:spChg>
        <pc:spChg chg="add">
          <ac:chgData name="Mackey, Marcia J." userId="c2afdb1a-4846-42ab-91de-a12ba248203e" providerId="ADAL" clId="{E9D221FC-2BAF-453E-A23F-9412C1408802}" dt="2025-02-11T00:22:35.825" v="1509" actId="26606"/>
          <ac:spMkLst>
            <pc:docMk/>
            <pc:sldMk cId="3478048151" sldId="300"/>
            <ac:spMk id="41" creationId="{485CD2A3-2099-476E-9A85-55DC735FA2B7}"/>
          </ac:spMkLst>
        </pc:spChg>
        <pc:picChg chg="add mod ord">
          <ac:chgData name="Mackey, Marcia J." userId="c2afdb1a-4846-42ab-91de-a12ba248203e" providerId="ADAL" clId="{E9D221FC-2BAF-453E-A23F-9412C1408802}" dt="2025-02-11T00:22:35.825" v="1509" actId="26606"/>
          <ac:picMkLst>
            <pc:docMk/>
            <pc:sldMk cId="3478048151" sldId="300"/>
            <ac:picMk id="5" creationId="{B278C561-FE15-1AC4-E8BE-D6FF512E6C2C}"/>
          </ac:picMkLst>
        </pc:picChg>
        <pc:picChg chg="add mod">
          <ac:chgData name="Mackey, Marcia J." userId="c2afdb1a-4846-42ab-91de-a12ba248203e" providerId="ADAL" clId="{E9D221FC-2BAF-453E-A23F-9412C1408802}" dt="2025-02-11T00:22:35.825" v="1509" actId="26606"/>
          <ac:picMkLst>
            <pc:docMk/>
            <pc:sldMk cId="3478048151" sldId="300"/>
            <ac:picMk id="8" creationId="{BDEF4963-6CAB-FDE9-D6E4-FB65AD93C43F}"/>
          </ac:picMkLst>
        </pc:picChg>
      </pc:sldChg>
      <pc:sldChg chg="modSp new del mod">
        <pc:chgData name="Mackey, Marcia J." userId="c2afdb1a-4846-42ab-91de-a12ba248203e" providerId="ADAL" clId="{E9D221FC-2BAF-453E-A23F-9412C1408802}" dt="2025-02-23T19:33:54.075" v="1756" actId="2696"/>
        <pc:sldMkLst>
          <pc:docMk/>
          <pc:sldMk cId="3879669086" sldId="301"/>
        </pc:sldMkLst>
        <pc:spChg chg="mod">
          <ac:chgData name="Mackey, Marcia J." userId="c2afdb1a-4846-42ab-91de-a12ba248203e" providerId="ADAL" clId="{E9D221FC-2BAF-453E-A23F-9412C1408802}" dt="2025-02-23T19:29:40.717" v="1575" actId="14100"/>
          <ac:spMkLst>
            <pc:docMk/>
            <pc:sldMk cId="3879669086" sldId="301"/>
            <ac:spMk id="2" creationId="{33CA1CB9-EA67-FF6E-F59D-C6C82FE0A9F6}"/>
          </ac:spMkLst>
        </pc:spChg>
        <pc:spChg chg="mod">
          <ac:chgData name="Mackey, Marcia J." userId="c2afdb1a-4846-42ab-91de-a12ba248203e" providerId="ADAL" clId="{E9D221FC-2BAF-453E-A23F-9412C1408802}" dt="2025-02-23T19:30:16.144" v="1578" actId="20577"/>
          <ac:spMkLst>
            <pc:docMk/>
            <pc:sldMk cId="3879669086" sldId="301"/>
            <ac:spMk id="3" creationId="{C4EC3D6E-96EC-C4D9-5786-E76557159CD5}"/>
          </ac:spMkLst>
        </pc:spChg>
      </pc:sldChg>
      <pc:sldChg chg="modSp add mod">
        <pc:chgData name="Mackey, Marcia J." userId="c2afdb1a-4846-42ab-91de-a12ba248203e" providerId="ADAL" clId="{E9D221FC-2BAF-453E-A23F-9412C1408802}" dt="2025-02-23T19:33:32.544" v="1754" actId="27636"/>
        <pc:sldMkLst>
          <pc:docMk/>
          <pc:sldMk cId="1530917892" sldId="302"/>
        </pc:sldMkLst>
        <pc:spChg chg="mod">
          <ac:chgData name="Mackey, Marcia J." userId="c2afdb1a-4846-42ab-91de-a12ba248203e" providerId="ADAL" clId="{E9D221FC-2BAF-453E-A23F-9412C1408802}" dt="2025-02-23T19:31:34.903" v="1610" actId="27636"/>
          <ac:spMkLst>
            <pc:docMk/>
            <pc:sldMk cId="1530917892" sldId="302"/>
            <ac:spMk id="2" creationId="{6B1788D4-20F5-355E-F1A1-F616F6B159A7}"/>
          </ac:spMkLst>
        </pc:spChg>
        <pc:spChg chg="mod">
          <ac:chgData name="Mackey, Marcia J." userId="c2afdb1a-4846-42ab-91de-a12ba248203e" providerId="ADAL" clId="{E9D221FC-2BAF-453E-A23F-9412C1408802}" dt="2025-02-23T19:33:32.544" v="1754" actId="27636"/>
          <ac:spMkLst>
            <pc:docMk/>
            <pc:sldMk cId="1530917892" sldId="302"/>
            <ac:spMk id="3" creationId="{8E2927DA-C9E6-8214-3B81-A3DBA22EB4C7}"/>
          </ac:spMkLst>
        </pc:spChg>
      </pc:sldChg>
      <pc:sldChg chg="add">
        <pc:chgData name="Mackey, Marcia J." userId="c2afdb1a-4846-42ab-91de-a12ba248203e" providerId="ADAL" clId="{E9D221FC-2BAF-453E-A23F-9412C1408802}" dt="2025-02-23T19:33:50.204" v="1755"/>
        <pc:sldMkLst>
          <pc:docMk/>
          <pc:sldMk cId="3801169850" sldId="303"/>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FCC937-46C7-44E0-9D34-A12BE499553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D49399C-0FC9-47D6-9EEC-28C1C4744D3A}">
      <dgm:prSet/>
      <dgm:spPr/>
      <dgm:t>
        <a:bodyPr/>
        <a:lstStyle/>
        <a:p>
          <a:r>
            <a:rPr lang="en-US" dirty="0"/>
            <a:t>Welcome and introduction</a:t>
          </a:r>
        </a:p>
      </dgm:t>
    </dgm:pt>
    <dgm:pt modelId="{641C0AAF-E9E5-4CD0-A775-CF40316E3E8C}" type="parTrans" cxnId="{E6EBA04C-EFDA-40D7-B676-52C32B229D79}">
      <dgm:prSet/>
      <dgm:spPr/>
      <dgm:t>
        <a:bodyPr/>
        <a:lstStyle/>
        <a:p>
          <a:endParaRPr lang="en-US"/>
        </a:p>
      </dgm:t>
    </dgm:pt>
    <dgm:pt modelId="{5D9DDDEA-F7CE-416F-A59F-F96A631618B1}" type="sibTrans" cxnId="{E6EBA04C-EFDA-40D7-B676-52C32B229D79}">
      <dgm:prSet/>
      <dgm:spPr/>
      <dgm:t>
        <a:bodyPr/>
        <a:lstStyle/>
        <a:p>
          <a:endParaRPr lang="en-US"/>
        </a:p>
      </dgm:t>
    </dgm:pt>
    <dgm:pt modelId="{35248959-B435-4F6E-B64E-95FD1B4484FB}">
      <dgm:prSet/>
      <dgm:spPr/>
      <dgm:t>
        <a:bodyPr/>
        <a:lstStyle/>
        <a:p>
          <a:r>
            <a:rPr lang="en-US" dirty="0"/>
            <a:t>AI – not a new phenomenon</a:t>
          </a:r>
        </a:p>
      </dgm:t>
    </dgm:pt>
    <dgm:pt modelId="{50E1AC0B-AF96-4524-84BD-5EF4D628A168}" type="parTrans" cxnId="{8D27D33D-46B8-4ECA-892D-F47DC5D185E9}">
      <dgm:prSet/>
      <dgm:spPr/>
      <dgm:t>
        <a:bodyPr/>
        <a:lstStyle/>
        <a:p>
          <a:endParaRPr lang="en-US"/>
        </a:p>
      </dgm:t>
    </dgm:pt>
    <dgm:pt modelId="{0911E984-4A8D-4C24-A05D-68CABF444DB2}" type="sibTrans" cxnId="{8D27D33D-46B8-4ECA-892D-F47DC5D185E9}">
      <dgm:prSet/>
      <dgm:spPr/>
      <dgm:t>
        <a:bodyPr/>
        <a:lstStyle/>
        <a:p>
          <a:endParaRPr lang="en-US"/>
        </a:p>
      </dgm:t>
    </dgm:pt>
    <dgm:pt modelId="{59FF73C1-9C06-45AE-895E-69A699D0B43B}">
      <dgm:prSet/>
      <dgm:spPr/>
      <dgm:t>
        <a:bodyPr/>
        <a:lstStyle/>
        <a:p>
          <a:r>
            <a:rPr lang="en-US" dirty="0"/>
            <a:t>Tools to enhance teaching and learning</a:t>
          </a:r>
        </a:p>
      </dgm:t>
    </dgm:pt>
    <dgm:pt modelId="{249AD96D-FC77-468E-99E8-7D046F56DC06}" type="parTrans" cxnId="{212D6F5D-DE0A-4D4E-A55D-D70FE0A1B97E}">
      <dgm:prSet/>
      <dgm:spPr/>
      <dgm:t>
        <a:bodyPr/>
        <a:lstStyle/>
        <a:p>
          <a:endParaRPr lang="en-US"/>
        </a:p>
      </dgm:t>
    </dgm:pt>
    <dgm:pt modelId="{42329814-34BF-4557-84A3-B5F10AF84EE9}" type="sibTrans" cxnId="{212D6F5D-DE0A-4D4E-A55D-D70FE0A1B97E}">
      <dgm:prSet/>
      <dgm:spPr/>
      <dgm:t>
        <a:bodyPr/>
        <a:lstStyle/>
        <a:p>
          <a:endParaRPr lang="en-US"/>
        </a:p>
      </dgm:t>
    </dgm:pt>
    <dgm:pt modelId="{0468F553-F869-4EE0-BFA5-CE08DEAF2B05}">
      <dgm:prSet/>
      <dgm:spPr/>
      <dgm:t>
        <a:bodyPr/>
        <a:lstStyle/>
        <a:p>
          <a:r>
            <a:rPr lang="en-US" dirty="0"/>
            <a:t>The inequities and implications for social justice</a:t>
          </a:r>
        </a:p>
      </dgm:t>
    </dgm:pt>
    <dgm:pt modelId="{19A7C4E9-694C-40E7-948F-03D54F2F4B38}" type="parTrans" cxnId="{54F6DD2B-D9DC-4EA5-9808-47CDE22300B4}">
      <dgm:prSet/>
      <dgm:spPr/>
      <dgm:t>
        <a:bodyPr/>
        <a:lstStyle/>
        <a:p>
          <a:endParaRPr lang="en-US"/>
        </a:p>
      </dgm:t>
    </dgm:pt>
    <dgm:pt modelId="{086AA9FF-6406-4B3B-AAFA-CA88FB36B2E7}" type="sibTrans" cxnId="{54F6DD2B-D9DC-4EA5-9808-47CDE22300B4}">
      <dgm:prSet/>
      <dgm:spPr/>
      <dgm:t>
        <a:bodyPr/>
        <a:lstStyle/>
        <a:p>
          <a:endParaRPr lang="en-US"/>
        </a:p>
      </dgm:t>
    </dgm:pt>
    <dgm:pt modelId="{D886A6C6-B3D6-4F6F-8CA7-45591807CB57}" type="pres">
      <dgm:prSet presAssocID="{5DFCC937-46C7-44E0-9D34-A12BE4995539}" presName="linear" presStyleCnt="0">
        <dgm:presLayoutVars>
          <dgm:animLvl val="lvl"/>
          <dgm:resizeHandles val="exact"/>
        </dgm:presLayoutVars>
      </dgm:prSet>
      <dgm:spPr/>
    </dgm:pt>
    <dgm:pt modelId="{2116FBE1-39EE-4AD0-BB9F-CDA53F978AEA}" type="pres">
      <dgm:prSet presAssocID="{9D49399C-0FC9-47D6-9EEC-28C1C4744D3A}" presName="parentText" presStyleLbl="node1" presStyleIdx="0" presStyleCnt="4">
        <dgm:presLayoutVars>
          <dgm:chMax val="0"/>
          <dgm:bulletEnabled val="1"/>
        </dgm:presLayoutVars>
      </dgm:prSet>
      <dgm:spPr/>
    </dgm:pt>
    <dgm:pt modelId="{958FFE1B-E195-461D-94B0-6AAF0A2352A1}" type="pres">
      <dgm:prSet presAssocID="{5D9DDDEA-F7CE-416F-A59F-F96A631618B1}" presName="spacer" presStyleCnt="0"/>
      <dgm:spPr/>
    </dgm:pt>
    <dgm:pt modelId="{07A58EAD-1CB5-4699-91F4-CD7CB37265C1}" type="pres">
      <dgm:prSet presAssocID="{35248959-B435-4F6E-B64E-95FD1B4484FB}" presName="parentText" presStyleLbl="node1" presStyleIdx="1" presStyleCnt="4">
        <dgm:presLayoutVars>
          <dgm:chMax val="0"/>
          <dgm:bulletEnabled val="1"/>
        </dgm:presLayoutVars>
      </dgm:prSet>
      <dgm:spPr/>
    </dgm:pt>
    <dgm:pt modelId="{CD99E2D0-60A3-47A7-A358-143999C29A18}" type="pres">
      <dgm:prSet presAssocID="{0911E984-4A8D-4C24-A05D-68CABF444DB2}" presName="spacer" presStyleCnt="0"/>
      <dgm:spPr/>
    </dgm:pt>
    <dgm:pt modelId="{E4488D19-80EF-4286-A83D-430AFD899F8E}" type="pres">
      <dgm:prSet presAssocID="{59FF73C1-9C06-45AE-895E-69A699D0B43B}" presName="parentText" presStyleLbl="node1" presStyleIdx="2" presStyleCnt="4" custLinFactY="100000" custLinFactNeighborX="0" custLinFactNeighborY="113632">
        <dgm:presLayoutVars>
          <dgm:chMax val="0"/>
          <dgm:bulletEnabled val="1"/>
        </dgm:presLayoutVars>
      </dgm:prSet>
      <dgm:spPr/>
    </dgm:pt>
    <dgm:pt modelId="{CAC7C1C1-7FEA-4831-A71A-72D215A95438}" type="pres">
      <dgm:prSet presAssocID="{42329814-34BF-4557-84A3-B5F10AF84EE9}" presName="spacer" presStyleCnt="0"/>
      <dgm:spPr/>
    </dgm:pt>
    <dgm:pt modelId="{E9B3A544-C3F1-4A07-A3E5-9BEEBCE61805}" type="pres">
      <dgm:prSet presAssocID="{0468F553-F869-4EE0-BFA5-CE08DEAF2B05}" presName="parentText" presStyleLbl="node1" presStyleIdx="3" presStyleCnt="4" custLinFactY="-100000" custLinFactNeighborX="0" custLinFactNeighborY="-134535">
        <dgm:presLayoutVars>
          <dgm:chMax val="0"/>
          <dgm:bulletEnabled val="1"/>
        </dgm:presLayoutVars>
      </dgm:prSet>
      <dgm:spPr/>
    </dgm:pt>
  </dgm:ptLst>
  <dgm:cxnLst>
    <dgm:cxn modelId="{82C05429-23D6-4A8D-BF8B-0B9F6E9FD701}" type="presOf" srcId="{35248959-B435-4F6E-B64E-95FD1B4484FB}" destId="{07A58EAD-1CB5-4699-91F4-CD7CB37265C1}" srcOrd="0" destOrd="0" presId="urn:microsoft.com/office/officeart/2005/8/layout/vList2"/>
    <dgm:cxn modelId="{54F6DD2B-D9DC-4EA5-9808-47CDE22300B4}" srcId="{5DFCC937-46C7-44E0-9D34-A12BE4995539}" destId="{0468F553-F869-4EE0-BFA5-CE08DEAF2B05}" srcOrd="3" destOrd="0" parTransId="{19A7C4E9-694C-40E7-948F-03D54F2F4B38}" sibTransId="{086AA9FF-6406-4B3B-AAFA-CA88FB36B2E7}"/>
    <dgm:cxn modelId="{8D27D33D-46B8-4ECA-892D-F47DC5D185E9}" srcId="{5DFCC937-46C7-44E0-9D34-A12BE4995539}" destId="{35248959-B435-4F6E-B64E-95FD1B4484FB}" srcOrd="1" destOrd="0" parTransId="{50E1AC0B-AF96-4524-84BD-5EF4D628A168}" sibTransId="{0911E984-4A8D-4C24-A05D-68CABF444DB2}"/>
    <dgm:cxn modelId="{212D6F5D-DE0A-4D4E-A55D-D70FE0A1B97E}" srcId="{5DFCC937-46C7-44E0-9D34-A12BE4995539}" destId="{59FF73C1-9C06-45AE-895E-69A699D0B43B}" srcOrd="2" destOrd="0" parTransId="{249AD96D-FC77-468E-99E8-7D046F56DC06}" sibTransId="{42329814-34BF-4557-84A3-B5F10AF84EE9}"/>
    <dgm:cxn modelId="{3E26AB62-6C21-4DB3-A456-2DD428CD88A1}" type="presOf" srcId="{5DFCC937-46C7-44E0-9D34-A12BE4995539}" destId="{D886A6C6-B3D6-4F6F-8CA7-45591807CB57}" srcOrd="0" destOrd="0" presId="urn:microsoft.com/office/officeart/2005/8/layout/vList2"/>
    <dgm:cxn modelId="{E6EBA04C-EFDA-40D7-B676-52C32B229D79}" srcId="{5DFCC937-46C7-44E0-9D34-A12BE4995539}" destId="{9D49399C-0FC9-47D6-9EEC-28C1C4744D3A}" srcOrd="0" destOrd="0" parTransId="{641C0AAF-E9E5-4CD0-A775-CF40316E3E8C}" sibTransId="{5D9DDDEA-F7CE-416F-A59F-F96A631618B1}"/>
    <dgm:cxn modelId="{584B7B55-7F1D-48B6-B551-CF008AE07CD1}" type="presOf" srcId="{9D49399C-0FC9-47D6-9EEC-28C1C4744D3A}" destId="{2116FBE1-39EE-4AD0-BB9F-CDA53F978AEA}" srcOrd="0" destOrd="0" presId="urn:microsoft.com/office/officeart/2005/8/layout/vList2"/>
    <dgm:cxn modelId="{85F8A888-9A7B-4BBF-9B3A-1FF2C99DB9D4}" type="presOf" srcId="{0468F553-F869-4EE0-BFA5-CE08DEAF2B05}" destId="{E9B3A544-C3F1-4A07-A3E5-9BEEBCE61805}" srcOrd="0" destOrd="0" presId="urn:microsoft.com/office/officeart/2005/8/layout/vList2"/>
    <dgm:cxn modelId="{FEFAFBFD-9189-4326-8BED-69C2705E1454}" type="presOf" srcId="{59FF73C1-9C06-45AE-895E-69A699D0B43B}" destId="{E4488D19-80EF-4286-A83D-430AFD899F8E}" srcOrd="0" destOrd="0" presId="urn:microsoft.com/office/officeart/2005/8/layout/vList2"/>
    <dgm:cxn modelId="{00F8BF22-D7C1-46E5-85F2-7A69F27CBBF4}" type="presParOf" srcId="{D886A6C6-B3D6-4F6F-8CA7-45591807CB57}" destId="{2116FBE1-39EE-4AD0-BB9F-CDA53F978AEA}" srcOrd="0" destOrd="0" presId="urn:microsoft.com/office/officeart/2005/8/layout/vList2"/>
    <dgm:cxn modelId="{C264B092-FD64-4BC7-8661-AA084984DD56}" type="presParOf" srcId="{D886A6C6-B3D6-4F6F-8CA7-45591807CB57}" destId="{958FFE1B-E195-461D-94B0-6AAF0A2352A1}" srcOrd="1" destOrd="0" presId="urn:microsoft.com/office/officeart/2005/8/layout/vList2"/>
    <dgm:cxn modelId="{9526FD70-961A-4733-9DFB-FC6896B911B9}" type="presParOf" srcId="{D886A6C6-B3D6-4F6F-8CA7-45591807CB57}" destId="{07A58EAD-1CB5-4699-91F4-CD7CB37265C1}" srcOrd="2" destOrd="0" presId="urn:microsoft.com/office/officeart/2005/8/layout/vList2"/>
    <dgm:cxn modelId="{18EB578B-7415-44AF-AED8-55DEBC405F75}" type="presParOf" srcId="{D886A6C6-B3D6-4F6F-8CA7-45591807CB57}" destId="{CD99E2D0-60A3-47A7-A358-143999C29A18}" srcOrd="3" destOrd="0" presId="urn:microsoft.com/office/officeart/2005/8/layout/vList2"/>
    <dgm:cxn modelId="{4D3C40A3-F0D0-4160-83CC-FA683F1AA565}" type="presParOf" srcId="{D886A6C6-B3D6-4F6F-8CA7-45591807CB57}" destId="{E4488D19-80EF-4286-A83D-430AFD899F8E}" srcOrd="4" destOrd="0" presId="urn:microsoft.com/office/officeart/2005/8/layout/vList2"/>
    <dgm:cxn modelId="{AC783F66-188E-4C22-B6A6-C0E427F5F784}" type="presParOf" srcId="{D886A6C6-B3D6-4F6F-8CA7-45591807CB57}" destId="{CAC7C1C1-7FEA-4831-A71A-72D215A95438}" srcOrd="5" destOrd="0" presId="urn:microsoft.com/office/officeart/2005/8/layout/vList2"/>
    <dgm:cxn modelId="{FDFCE708-FEE1-490C-82DA-706219551EF1}" type="presParOf" srcId="{D886A6C6-B3D6-4F6F-8CA7-45591807CB57}" destId="{E9B3A544-C3F1-4A07-A3E5-9BEEBCE6180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7BBCEBD-F78A-4E73-90D1-59DFAF312B9B}"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C46A1CF2-D91E-4637-B89D-496A77DA1B75}">
      <dgm:prSet/>
      <dgm:spPr/>
      <dgm:t>
        <a:bodyPr/>
        <a:lstStyle/>
        <a:p>
          <a:r>
            <a:rPr lang="en-US" dirty="0"/>
            <a:t>Fast food industry</a:t>
          </a:r>
        </a:p>
      </dgm:t>
    </dgm:pt>
    <dgm:pt modelId="{B84ACB77-8D1F-4894-A21D-C116D4F49400}" type="parTrans" cxnId="{B2C9EA36-1A8A-4D2B-B980-F131DB526A86}">
      <dgm:prSet/>
      <dgm:spPr/>
      <dgm:t>
        <a:bodyPr/>
        <a:lstStyle/>
        <a:p>
          <a:endParaRPr lang="en-US"/>
        </a:p>
      </dgm:t>
    </dgm:pt>
    <dgm:pt modelId="{3099440B-F19E-4339-B338-37BEE2174B73}" type="sibTrans" cxnId="{B2C9EA36-1A8A-4D2B-B980-F131DB526A86}">
      <dgm:prSet/>
      <dgm:spPr/>
      <dgm:t>
        <a:bodyPr/>
        <a:lstStyle/>
        <a:p>
          <a:endParaRPr lang="en-US"/>
        </a:p>
      </dgm:t>
    </dgm:pt>
    <dgm:pt modelId="{920532A1-E4B0-4D01-A02C-648C79BD02D8}">
      <dgm:prSet/>
      <dgm:spPr/>
      <dgm:t>
        <a:bodyPr/>
        <a:lstStyle/>
        <a:p>
          <a:r>
            <a:rPr lang="en-US" dirty="0"/>
            <a:t>70% of results show darker skin tones for workers</a:t>
          </a:r>
        </a:p>
      </dgm:t>
    </dgm:pt>
    <dgm:pt modelId="{E1BFB7E2-939A-48CB-9860-936D695A0FA9}" type="parTrans" cxnId="{FD44B2CB-7C21-4233-89D3-37A546582E11}">
      <dgm:prSet/>
      <dgm:spPr/>
      <dgm:t>
        <a:bodyPr/>
        <a:lstStyle/>
        <a:p>
          <a:endParaRPr lang="en-US"/>
        </a:p>
      </dgm:t>
    </dgm:pt>
    <dgm:pt modelId="{D4BF591A-E111-43F0-8E23-6773E8B3C879}" type="sibTrans" cxnId="{FD44B2CB-7C21-4233-89D3-37A546582E11}">
      <dgm:prSet/>
      <dgm:spPr/>
      <dgm:t>
        <a:bodyPr/>
        <a:lstStyle/>
        <a:p>
          <a:endParaRPr lang="en-US"/>
        </a:p>
      </dgm:t>
    </dgm:pt>
    <dgm:pt modelId="{698AB0CB-CA7D-4D76-BD45-2967FCB30246}">
      <dgm:prSet/>
      <dgm:spPr/>
      <dgm:t>
        <a:bodyPr/>
        <a:lstStyle/>
        <a:p>
          <a:r>
            <a:rPr lang="en-US"/>
            <a:t>70% of workforce is Caucasian</a:t>
          </a:r>
        </a:p>
      </dgm:t>
    </dgm:pt>
    <dgm:pt modelId="{A84EDA2A-E562-4B93-807A-41F9F0F843D2}" type="parTrans" cxnId="{7C77F0B8-CD8C-4DFE-9E41-F7E9265FEF50}">
      <dgm:prSet/>
      <dgm:spPr/>
      <dgm:t>
        <a:bodyPr/>
        <a:lstStyle/>
        <a:p>
          <a:endParaRPr lang="en-US"/>
        </a:p>
      </dgm:t>
    </dgm:pt>
    <dgm:pt modelId="{5D6A0F82-60DF-4262-B73A-D6334F084E1F}" type="sibTrans" cxnId="{7C77F0B8-CD8C-4DFE-9E41-F7E9265FEF50}">
      <dgm:prSet/>
      <dgm:spPr/>
      <dgm:t>
        <a:bodyPr/>
        <a:lstStyle/>
        <a:p>
          <a:endParaRPr lang="en-US"/>
        </a:p>
      </dgm:t>
    </dgm:pt>
    <dgm:pt modelId="{DF624E73-BCB5-4119-9934-F86B01057EDC}">
      <dgm:prSet/>
      <dgm:spPr/>
      <dgm:t>
        <a:bodyPr/>
        <a:lstStyle/>
        <a:p>
          <a:r>
            <a:rPr lang="en-US"/>
            <a:t>Higher paying professions</a:t>
          </a:r>
        </a:p>
      </dgm:t>
    </dgm:pt>
    <dgm:pt modelId="{35396B4F-8416-4966-8DF6-5EDB2ABE905C}" type="parTrans" cxnId="{C00F5444-C38E-4DB5-8E77-BF57749E6B19}">
      <dgm:prSet/>
      <dgm:spPr/>
      <dgm:t>
        <a:bodyPr/>
        <a:lstStyle/>
        <a:p>
          <a:endParaRPr lang="en-US"/>
        </a:p>
      </dgm:t>
    </dgm:pt>
    <dgm:pt modelId="{ECADD878-82AC-4A2A-9971-8D26DE734B19}" type="sibTrans" cxnId="{C00F5444-C38E-4DB5-8E77-BF57749E6B19}">
      <dgm:prSet/>
      <dgm:spPr/>
      <dgm:t>
        <a:bodyPr/>
        <a:lstStyle/>
        <a:p>
          <a:endParaRPr lang="en-US"/>
        </a:p>
      </dgm:t>
    </dgm:pt>
    <dgm:pt modelId="{00B1DD75-5AC6-49A7-9271-E1754A6D4A36}">
      <dgm:prSet/>
      <dgm:spPr/>
      <dgm:t>
        <a:bodyPr/>
        <a:lstStyle/>
        <a:p>
          <a:r>
            <a:rPr lang="en-US" dirty="0"/>
            <a:t>97% time generates pictures of white males = amplifies stereotypes</a:t>
          </a:r>
        </a:p>
      </dgm:t>
    </dgm:pt>
    <dgm:pt modelId="{8EDE525D-6716-434B-9DD1-37372B7B60EB}" type="parTrans" cxnId="{A7057A75-3E6D-4AE5-A8A3-90F083A6EFFF}">
      <dgm:prSet/>
      <dgm:spPr/>
      <dgm:t>
        <a:bodyPr/>
        <a:lstStyle/>
        <a:p>
          <a:endParaRPr lang="en-US"/>
        </a:p>
      </dgm:t>
    </dgm:pt>
    <dgm:pt modelId="{E993FC70-939C-4A79-9096-92CABCF7B212}" type="sibTrans" cxnId="{A7057A75-3E6D-4AE5-A8A3-90F083A6EFFF}">
      <dgm:prSet/>
      <dgm:spPr/>
      <dgm:t>
        <a:bodyPr/>
        <a:lstStyle/>
        <a:p>
          <a:endParaRPr lang="en-US"/>
        </a:p>
      </dgm:t>
    </dgm:pt>
    <dgm:pt modelId="{C16CF1AF-AC00-4DE6-89ED-69A9F07CDF03}">
      <dgm:prSet/>
      <dgm:spPr/>
      <dgm:t>
        <a:bodyPr/>
        <a:lstStyle/>
        <a:p>
          <a:r>
            <a:rPr lang="en-US"/>
            <a:t>34% of US judges are women</a:t>
          </a:r>
        </a:p>
      </dgm:t>
    </dgm:pt>
    <dgm:pt modelId="{E860FD63-242B-4F97-838B-B28A903935B4}" type="parTrans" cxnId="{E64AF187-94D7-41F9-B4A6-5091F3FE14F3}">
      <dgm:prSet/>
      <dgm:spPr/>
      <dgm:t>
        <a:bodyPr/>
        <a:lstStyle/>
        <a:p>
          <a:endParaRPr lang="en-US"/>
        </a:p>
      </dgm:t>
    </dgm:pt>
    <dgm:pt modelId="{A6898D3D-11A9-4BF4-927B-493A98976E40}" type="sibTrans" cxnId="{E64AF187-94D7-41F9-B4A6-5091F3FE14F3}">
      <dgm:prSet/>
      <dgm:spPr/>
      <dgm:t>
        <a:bodyPr/>
        <a:lstStyle/>
        <a:p>
          <a:endParaRPr lang="en-US"/>
        </a:p>
      </dgm:t>
    </dgm:pt>
    <dgm:pt modelId="{141B0634-ECE4-405A-8EDF-CD80C65D5F6E}" type="pres">
      <dgm:prSet presAssocID="{D7BBCEBD-F78A-4E73-90D1-59DFAF312B9B}" presName="Name0" presStyleCnt="0">
        <dgm:presLayoutVars>
          <dgm:dir/>
          <dgm:animLvl val="lvl"/>
          <dgm:resizeHandles val="exact"/>
        </dgm:presLayoutVars>
      </dgm:prSet>
      <dgm:spPr/>
    </dgm:pt>
    <dgm:pt modelId="{4CE19A5C-89A7-4032-9CB5-A160B47E3AF1}" type="pres">
      <dgm:prSet presAssocID="{C46A1CF2-D91E-4637-B89D-496A77DA1B75}" presName="linNode" presStyleCnt="0"/>
      <dgm:spPr/>
    </dgm:pt>
    <dgm:pt modelId="{F6E8CA18-EF1C-452D-BFC9-57EAA045C98B}" type="pres">
      <dgm:prSet presAssocID="{C46A1CF2-D91E-4637-B89D-496A77DA1B75}" presName="parentText" presStyleLbl="node1" presStyleIdx="0" presStyleCnt="2">
        <dgm:presLayoutVars>
          <dgm:chMax val="1"/>
          <dgm:bulletEnabled val="1"/>
        </dgm:presLayoutVars>
      </dgm:prSet>
      <dgm:spPr/>
    </dgm:pt>
    <dgm:pt modelId="{3A7118A0-E81D-4022-B952-CD231A9E8785}" type="pres">
      <dgm:prSet presAssocID="{C46A1CF2-D91E-4637-B89D-496A77DA1B75}" presName="descendantText" presStyleLbl="alignAccFollowNode1" presStyleIdx="0" presStyleCnt="2">
        <dgm:presLayoutVars>
          <dgm:bulletEnabled val="1"/>
        </dgm:presLayoutVars>
      </dgm:prSet>
      <dgm:spPr/>
    </dgm:pt>
    <dgm:pt modelId="{37A001DF-E404-4C53-B9A1-E33C1FB9FB20}" type="pres">
      <dgm:prSet presAssocID="{3099440B-F19E-4339-B338-37BEE2174B73}" presName="sp" presStyleCnt="0"/>
      <dgm:spPr/>
    </dgm:pt>
    <dgm:pt modelId="{1FEE0A52-22F0-4B06-9FD1-CECDAAC11A4D}" type="pres">
      <dgm:prSet presAssocID="{DF624E73-BCB5-4119-9934-F86B01057EDC}" presName="linNode" presStyleCnt="0"/>
      <dgm:spPr/>
    </dgm:pt>
    <dgm:pt modelId="{7F87946C-968F-4BF9-9B01-D65212EA772C}" type="pres">
      <dgm:prSet presAssocID="{DF624E73-BCB5-4119-9934-F86B01057EDC}" presName="parentText" presStyleLbl="node1" presStyleIdx="1" presStyleCnt="2">
        <dgm:presLayoutVars>
          <dgm:chMax val="1"/>
          <dgm:bulletEnabled val="1"/>
        </dgm:presLayoutVars>
      </dgm:prSet>
      <dgm:spPr/>
    </dgm:pt>
    <dgm:pt modelId="{2A2DA59C-3425-47D1-90EC-EE44BC5F6319}" type="pres">
      <dgm:prSet presAssocID="{DF624E73-BCB5-4119-9934-F86B01057EDC}" presName="descendantText" presStyleLbl="alignAccFollowNode1" presStyleIdx="1" presStyleCnt="2">
        <dgm:presLayoutVars>
          <dgm:bulletEnabled val="1"/>
        </dgm:presLayoutVars>
      </dgm:prSet>
      <dgm:spPr/>
    </dgm:pt>
  </dgm:ptLst>
  <dgm:cxnLst>
    <dgm:cxn modelId="{393B412D-56CF-4D63-9E9C-82B55C476AC0}" type="presOf" srcId="{698AB0CB-CA7D-4D76-BD45-2967FCB30246}" destId="{3A7118A0-E81D-4022-B952-CD231A9E8785}" srcOrd="0" destOrd="1" presId="urn:microsoft.com/office/officeart/2005/8/layout/vList5"/>
    <dgm:cxn modelId="{B2C9EA36-1A8A-4D2B-B980-F131DB526A86}" srcId="{D7BBCEBD-F78A-4E73-90D1-59DFAF312B9B}" destId="{C46A1CF2-D91E-4637-B89D-496A77DA1B75}" srcOrd="0" destOrd="0" parTransId="{B84ACB77-8D1F-4894-A21D-C116D4F49400}" sibTransId="{3099440B-F19E-4339-B338-37BEE2174B73}"/>
    <dgm:cxn modelId="{61E30F3C-C2CD-4BA4-9239-B45250EFF631}" type="presOf" srcId="{C16CF1AF-AC00-4DE6-89ED-69A9F07CDF03}" destId="{2A2DA59C-3425-47D1-90EC-EE44BC5F6319}" srcOrd="0" destOrd="1" presId="urn:microsoft.com/office/officeart/2005/8/layout/vList5"/>
    <dgm:cxn modelId="{26DE9362-8C4F-4984-B97F-4C2B451E9363}" type="presOf" srcId="{00B1DD75-5AC6-49A7-9271-E1754A6D4A36}" destId="{2A2DA59C-3425-47D1-90EC-EE44BC5F6319}" srcOrd="0" destOrd="0" presId="urn:microsoft.com/office/officeart/2005/8/layout/vList5"/>
    <dgm:cxn modelId="{C00F5444-C38E-4DB5-8E77-BF57749E6B19}" srcId="{D7BBCEBD-F78A-4E73-90D1-59DFAF312B9B}" destId="{DF624E73-BCB5-4119-9934-F86B01057EDC}" srcOrd="1" destOrd="0" parTransId="{35396B4F-8416-4966-8DF6-5EDB2ABE905C}" sibTransId="{ECADD878-82AC-4A2A-9971-8D26DE734B19}"/>
    <dgm:cxn modelId="{F80F444B-E0BA-46F6-86F5-CC08451341F5}" type="presOf" srcId="{920532A1-E4B0-4D01-A02C-648C79BD02D8}" destId="{3A7118A0-E81D-4022-B952-CD231A9E8785}" srcOrd="0" destOrd="0" presId="urn:microsoft.com/office/officeart/2005/8/layout/vList5"/>
    <dgm:cxn modelId="{4E721751-3B01-4243-876D-E4C2AD08E55C}" type="presOf" srcId="{C46A1CF2-D91E-4637-B89D-496A77DA1B75}" destId="{F6E8CA18-EF1C-452D-BFC9-57EAA045C98B}" srcOrd="0" destOrd="0" presId="urn:microsoft.com/office/officeart/2005/8/layout/vList5"/>
    <dgm:cxn modelId="{A7057A75-3E6D-4AE5-A8A3-90F083A6EFFF}" srcId="{DF624E73-BCB5-4119-9934-F86B01057EDC}" destId="{00B1DD75-5AC6-49A7-9271-E1754A6D4A36}" srcOrd="0" destOrd="0" parTransId="{8EDE525D-6716-434B-9DD1-37372B7B60EB}" sibTransId="{E993FC70-939C-4A79-9096-92CABCF7B212}"/>
    <dgm:cxn modelId="{7C68B057-C43A-469C-A887-A0D0E69608C6}" type="presOf" srcId="{DF624E73-BCB5-4119-9934-F86B01057EDC}" destId="{7F87946C-968F-4BF9-9B01-D65212EA772C}" srcOrd="0" destOrd="0" presId="urn:microsoft.com/office/officeart/2005/8/layout/vList5"/>
    <dgm:cxn modelId="{83C27980-6922-4DC9-94AB-2077F5A931D2}" type="presOf" srcId="{D7BBCEBD-F78A-4E73-90D1-59DFAF312B9B}" destId="{141B0634-ECE4-405A-8EDF-CD80C65D5F6E}" srcOrd="0" destOrd="0" presId="urn:microsoft.com/office/officeart/2005/8/layout/vList5"/>
    <dgm:cxn modelId="{E64AF187-94D7-41F9-B4A6-5091F3FE14F3}" srcId="{DF624E73-BCB5-4119-9934-F86B01057EDC}" destId="{C16CF1AF-AC00-4DE6-89ED-69A9F07CDF03}" srcOrd="1" destOrd="0" parTransId="{E860FD63-242B-4F97-838B-B28A903935B4}" sibTransId="{A6898D3D-11A9-4BF4-927B-493A98976E40}"/>
    <dgm:cxn modelId="{7C77F0B8-CD8C-4DFE-9E41-F7E9265FEF50}" srcId="{C46A1CF2-D91E-4637-B89D-496A77DA1B75}" destId="{698AB0CB-CA7D-4D76-BD45-2967FCB30246}" srcOrd="1" destOrd="0" parTransId="{A84EDA2A-E562-4B93-807A-41F9F0F843D2}" sibTransId="{5D6A0F82-60DF-4262-B73A-D6334F084E1F}"/>
    <dgm:cxn modelId="{FD44B2CB-7C21-4233-89D3-37A546582E11}" srcId="{C46A1CF2-D91E-4637-B89D-496A77DA1B75}" destId="{920532A1-E4B0-4D01-A02C-648C79BD02D8}" srcOrd="0" destOrd="0" parTransId="{E1BFB7E2-939A-48CB-9860-936D695A0FA9}" sibTransId="{D4BF591A-E111-43F0-8E23-6773E8B3C879}"/>
    <dgm:cxn modelId="{88014BD3-DC31-478E-9453-99BD44D4BCA9}" type="presParOf" srcId="{141B0634-ECE4-405A-8EDF-CD80C65D5F6E}" destId="{4CE19A5C-89A7-4032-9CB5-A160B47E3AF1}" srcOrd="0" destOrd="0" presId="urn:microsoft.com/office/officeart/2005/8/layout/vList5"/>
    <dgm:cxn modelId="{BFA87C6A-430E-48D7-A0FD-12F0C44235F3}" type="presParOf" srcId="{4CE19A5C-89A7-4032-9CB5-A160B47E3AF1}" destId="{F6E8CA18-EF1C-452D-BFC9-57EAA045C98B}" srcOrd="0" destOrd="0" presId="urn:microsoft.com/office/officeart/2005/8/layout/vList5"/>
    <dgm:cxn modelId="{C4289393-1766-47C7-8289-5D96B5842A06}" type="presParOf" srcId="{4CE19A5C-89A7-4032-9CB5-A160B47E3AF1}" destId="{3A7118A0-E81D-4022-B952-CD231A9E8785}" srcOrd="1" destOrd="0" presId="urn:microsoft.com/office/officeart/2005/8/layout/vList5"/>
    <dgm:cxn modelId="{F1E4847B-0440-4B82-9A81-C190F6AA7FDF}" type="presParOf" srcId="{141B0634-ECE4-405A-8EDF-CD80C65D5F6E}" destId="{37A001DF-E404-4C53-B9A1-E33C1FB9FB20}" srcOrd="1" destOrd="0" presId="urn:microsoft.com/office/officeart/2005/8/layout/vList5"/>
    <dgm:cxn modelId="{3C2AFABA-5CD0-41F7-ACCF-43386C1494DE}" type="presParOf" srcId="{141B0634-ECE4-405A-8EDF-CD80C65D5F6E}" destId="{1FEE0A52-22F0-4B06-9FD1-CECDAAC11A4D}" srcOrd="2" destOrd="0" presId="urn:microsoft.com/office/officeart/2005/8/layout/vList5"/>
    <dgm:cxn modelId="{36728ADF-FE41-44DF-876D-D37582E00EBC}" type="presParOf" srcId="{1FEE0A52-22F0-4B06-9FD1-CECDAAC11A4D}" destId="{7F87946C-968F-4BF9-9B01-D65212EA772C}" srcOrd="0" destOrd="0" presId="urn:microsoft.com/office/officeart/2005/8/layout/vList5"/>
    <dgm:cxn modelId="{1BA99817-0277-49E9-8EDC-34046E3FC1BF}" type="presParOf" srcId="{1FEE0A52-22F0-4B06-9FD1-CECDAAC11A4D}" destId="{2A2DA59C-3425-47D1-90EC-EE44BC5F631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389973-CCB9-41DF-AD8E-8FDB97982564}"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BED08DE5-840F-4676-9783-D0CFC6E2FE1D}">
      <dgm:prSet/>
      <dgm:spPr/>
      <dgm:t>
        <a:bodyPr/>
        <a:lstStyle/>
        <a:p>
          <a:r>
            <a:rPr lang="en-US" dirty="0"/>
            <a:t>First prompt: a lawyer needs an assistant. He wants help with . . . </a:t>
          </a:r>
        </a:p>
      </dgm:t>
    </dgm:pt>
    <dgm:pt modelId="{84FAB90D-2188-48F1-B9A8-B1FBE0417D05}" type="parTrans" cxnId="{A86C2D29-C0F8-452B-8166-FFC3A32A9553}">
      <dgm:prSet/>
      <dgm:spPr/>
      <dgm:t>
        <a:bodyPr/>
        <a:lstStyle/>
        <a:p>
          <a:endParaRPr lang="en-US"/>
        </a:p>
      </dgm:t>
    </dgm:pt>
    <dgm:pt modelId="{9DBCEAC5-F60D-4A7D-9627-901307E5CB00}" type="sibTrans" cxnId="{A86C2D29-C0F8-452B-8166-FFC3A32A9553}">
      <dgm:prSet/>
      <dgm:spPr/>
      <dgm:t>
        <a:bodyPr/>
        <a:lstStyle/>
        <a:p>
          <a:endParaRPr lang="en-US"/>
        </a:p>
      </dgm:t>
    </dgm:pt>
    <dgm:pt modelId="{A94868A6-AFC3-4C83-9D45-4A7881D0EBA1}">
      <dgm:prSet/>
      <dgm:spPr/>
      <dgm:t>
        <a:bodyPr/>
        <a:lstStyle/>
        <a:p>
          <a:r>
            <a:rPr lang="en-US" dirty="0"/>
            <a:t>GPT-4 thinks the lawyer is a male and is asking for assistance</a:t>
          </a:r>
        </a:p>
      </dgm:t>
    </dgm:pt>
    <dgm:pt modelId="{E9120182-565E-481A-A41D-C033D9AE0D41}" type="parTrans" cxnId="{8F6FCAB3-150D-4182-9815-35CF20C13D11}">
      <dgm:prSet/>
      <dgm:spPr/>
      <dgm:t>
        <a:bodyPr/>
        <a:lstStyle/>
        <a:p>
          <a:endParaRPr lang="en-US"/>
        </a:p>
      </dgm:t>
    </dgm:pt>
    <dgm:pt modelId="{4E257143-47C9-430A-A1D3-8D73F1E53C42}" type="sibTrans" cxnId="{8F6FCAB3-150D-4182-9815-35CF20C13D11}">
      <dgm:prSet/>
      <dgm:spPr/>
      <dgm:t>
        <a:bodyPr/>
        <a:lstStyle/>
        <a:p>
          <a:endParaRPr lang="en-US"/>
        </a:p>
      </dgm:t>
    </dgm:pt>
    <dgm:pt modelId="{A70C7CE3-3172-4587-9908-A3FD6579E0B6}">
      <dgm:prSet/>
      <dgm:spPr/>
      <dgm:t>
        <a:bodyPr/>
        <a:lstStyle/>
        <a:p>
          <a:r>
            <a:rPr lang="en-US" dirty="0"/>
            <a:t>Second prompt: a lawyer needs an assistant. She wants help with . . . </a:t>
          </a:r>
        </a:p>
      </dgm:t>
    </dgm:pt>
    <dgm:pt modelId="{2BF740A6-B171-43FE-900B-3EBE92E02230}" type="parTrans" cxnId="{1C8621F2-B3C8-44E4-8E17-151B4C0B3877}">
      <dgm:prSet/>
      <dgm:spPr/>
      <dgm:t>
        <a:bodyPr/>
        <a:lstStyle/>
        <a:p>
          <a:endParaRPr lang="en-US"/>
        </a:p>
      </dgm:t>
    </dgm:pt>
    <dgm:pt modelId="{D78EFD48-5973-4F93-9CA6-B8BB5A0477DD}" type="sibTrans" cxnId="{1C8621F2-B3C8-44E4-8E17-151B4C0B3877}">
      <dgm:prSet/>
      <dgm:spPr/>
      <dgm:t>
        <a:bodyPr/>
        <a:lstStyle/>
        <a:p>
          <a:endParaRPr lang="en-US"/>
        </a:p>
      </dgm:t>
    </dgm:pt>
    <dgm:pt modelId="{79A50A42-902C-485C-B7B4-1D3B19EDB164}">
      <dgm:prSet/>
      <dgm:spPr/>
      <dgm:t>
        <a:bodyPr/>
        <a:lstStyle/>
        <a:p>
          <a:r>
            <a:rPr lang="en-US" dirty="0"/>
            <a:t>GPT-4 thinks the assistant is a female and asking for help </a:t>
          </a:r>
        </a:p>
      </dgm:t>
    </dgm:pt>
    <dgm:pt modelId="{CD229B64-3A4A-4C05-BB7D-7B75CE16083B}" type="parTrans" cxnId="{A795F692-1C46-4092-9F72-A1C7189AEF6D}">
      <dgm:prSet/>
      <dgm:spPr/>
      <dgm:t>
        <a:bodyPr/>
        <a:lstStyle/>
        <a:p>
          <a:endParaRPr lang="en-US"/>
        </a:p>
      </dgm:t>
    </dgm:pt>
    <dgm:pt modelId="{8860E151-4906-4112-986A-3D1F760ACB29}" type="sibTrans" cxnId="{A795F692-1C46-4092-9F72-A1C7189AEF6D}">
      <dgm:prSet/>
      <dgm:spPr/>
      <dgm:t>
        <a:bodyPr/>
        <a:lstStyle/>
        <a:p>
          <a:endParaRPr lang="en-US"/>
        </a:p>
      </dgm:t>
    </dgm:pt>
    <dgm:pt modelId="{87B40079-99D4-45BD-AFBB-9CA490C6A208}">
      <dgm:prSet/>
      <dgm:spPr/>
      <dgm:t>
        <a:bodyPr/>
        <a:lstStyle/>
        <a:p>
          <a:r>
            <a:rPr lang="en-US" dirty="0"/>
            <a:t>GPT-4 does not recognize the lawyer as a female</a:t>
          </a:r>
        </a:p>
      </dgm:t>
    </dgm:pt>
    <dgm:pt modelId="{015C128D-4E0E-4340-834A-E9326AC6B542}" type="parTrans" cxnId="{7B488DFD-0C20-4BF2-B063-5EC7CC1D0E7E}">
      <dgm:prSet/>
      <dgm:spPr/>
      <dgm:t>
        <a:bodyPr/>
        <a:lstStyle/>
        <a:p>
          <a:endParaRPr lang="en-US"/>
        </a:p>
      </dgm:t>
    </dgm:pt>
    <dgm:pt modelId="{ABE583EE-05B3-4913-AB80-2D322A8B1C5A}" type="sibTrans" cxnId="{7B488DFD-0C20-4BF2-B063-5EC7CC1D0E7E}">
      <dgm:prSet/>
      <dgm:spPr/>
      <dgm:t>
        <a:bodyPr/>
        <a:lstStyle/>
        <a:p>
          <a:endParaRPr lang="en-US"/>
        </a:p>
      </dgm:t>
    </dgm:pt>
    <dgm:pt modelId="{47550F0B-22C7-48E4-9D18-FB494C37E208}" type="pres">
      <dgm:prSet presAssocID="{95389973-CCB9-41DF-AD8E-8FDB97982564}" presName="Name0" presStyleCnt="0">
        <dgm:presLayoutVars>
          <dgm:dir/>
          <dgm:animLvl val="lvl"/>
          <dgm:resizeHandles val="exact"/>
        </dgm:presLayoutVars>
      </dgm:prSet>
      <dgm:spPr/>
    </dgm:pt>
    <dgm:pt modelId="{687544D0-5220-4D30-8D12-25BEE936E96D}" type="pres">
      <dgm:prSet presAssocID="{A70C7CE3-3172-4587-9908-A3FD6579E0B6}" presName="boxAndChildren" presStyleCnt="0"/>
      <dgm:spPr/>
    </dgm:pt>
    <dgm:pt modelId="{3FE90BC9-850B-4735-9FF8-62F26956BB0E}" type="pres">
      <dgm:prSet presAssocID="{A70C7CE3-3172-4587-9908-A3FD6579E0B6}" presName="parentTextBox" presStyleLbl="node1" presStyleIdx="0" presStyleCnt="2"/>
      <dgm:spPr/>
    </dgm:pt>
    <dgm:pt modelId="{15F35ABF-1EF2-4C18-98D3-530B83EEABCE}" type="pres">
      <dgm:prSet presAssocID="{A70C7CE3-3172-4587-9908-A3FD6579E0B6}" presName="entireBox" presStyleLbl="node1" presStyleIdx="0" presStyleCnt="2"/>
      <dgm:spPr/>
    </dgm:pt>
    <dgm:pt modelId="{DB86D63B-BC89-40E6-9BF5-5B3B70EEFF18}" type="pres">
      <dgm:prSet presAssocID="{A70C7CE3-3172-4587-9908-A3FD6579E0B6}" presName="descendantBox" presStyleCnt="0"/>
      <dgm:spPr/>
    </dgm:pt>
    <dgm:pt modelId="{4AF43783-0654-4850-8112-AAC87E7F8B6C}" type="pres">
      <dgm:prSet presAssocID="{79A50A42-902C-485C-B7B4-1D3B19EDB164}" presName="childTextBox" presStyleLbl="fgAccFollowNode1" presStyleIdx="0" presStyleCnt="3">
        <dgm:presLayoutVars>
          <dgm:bulletEnabled val="1"/>
        </dgm:presLayoutVars>
      </dgm:prSet>
      <dgm:spPr/>
    </dgm:pt>
    <dgm:pt modelId="{E5F304DC-8E59-4395-B2E2-F281BA461F3F}" type="pres">
      <dgm:prSet presAssocID="{87B40079-99D4-45BD-AFBB-9CA490C6A208}" presName="childTextBox" presStyleLbl="fgAccFollowNode1" presStyleIdx="1" presStyleCnt="3">
        <dgm:presLayoutVars>
          <dgm:bulletEnabled val="1"/>
        </dgm:presLayoutVars>
      </dgm:prSet>
      <dgm:spPr/>
    </dgm:pt>
    <dgm:pt modelId="{903F3BEB-59E1-4B3B-AAC4-A568BA4A691A}" type="pres">
      <dgm:prSet presAssocID="{9DBCEAC5-F60D-4A7D-9627-901307E5CB00}" presName="sp" presStyleCnt="0"/>
      <dgm:spPr/>
    </dgm:pt>
    <dgm:pt modelId="{ACD5EC50-2D20-483D-9A54-D16EA9EBF3F5}" type="pres">
      <dgm:prSet presAssocID="{BED08DE5-840F-4676-9783-D0CFC6E2FE1D}" presName="arrowAndChildren" presStyleCnt="0"/>
      <dgm:spPr/>
    </dgm:pt>
    <dgm:pt modelId="{456E17BF-0634-44BE-B652-399E46AE5F2B}" type="pres">
      <dgm:prSet presAssocID="{BED08DE5-840F-4676-9783-D0CFC6E2FE1D}" presName="parentTextArrow" presStyleLbl="node1" presStyleIdx="0" presStyleCnt="2"/>
      <dgm:spPr/>
    </dgm:pt>
    <dgm:pt modelId="{47F5A9BB-5E05-4444-B880-E082A432AA6A}" type="pres">
      <dgm:prSet presAssocID="{BED08DE5-840F-4676-9783-D0CFC6E2FE1D}" presName="arrow" presStyleLbl="node1" presStyleIdx="1" presStyleCnt="2"/>
      <dgm:spPr/>
    </dgm:pt>
    <dgm:pt modelId="{ABFCAE30-5B30-4E4C-82C3-5DF52FBAE721}" type="pres">
      <dgm:prSet presAssocID="{BED08DE5-840F-4676-9783-D0CFC6E2FE1D}" presName="descendantArrow" presStyleCnt="0"/>
      <dgm:spPr/>
    </dgm:pt>
    <dgm:pt modelId="{C5B33D1C-A424-4412-8C6F-5DC86F7B9F0D}" type="pres">
      <dgm:prSet presAssocID="{A94868A6-AFC3-4C83-9D45-4A7881D0EBA1}" presName="childTextArrow" presStyleLbl="fgAccFollowNode1" presStyleIdx="2" presStyleCnt="3">
        <dgm:presLayoutVars>
          <dgm:bulletEnabled val="1"/>
        </dgm:presLayoutVars>
      </dgm:prSet>
      <dgm:spPr/>
    </dgm:pt>
  </dgm:ptLst>
  <dgm:cxnLst>
    <dgm:cxn modelId="{A86C2D29-C0F8-452B-8166-FFC3A32A9553}" srcId="{95389973-CCB9-41DF-AD8E-8FDB97982564}" destId="{BED08DE5-840F-4676-9783-D0CFC6E2FE1D}" srcOrd="0" destOrd="0" parTransId="{84FAB90D-2188-48F1-B9A8-B1FBE0417D05}" sibTransId="{9DBCEAC5-F60D-4A7D-9627-901307E5CB00}"/>
    <dgm:cxn modelId="{82B2F568-49D7-4C7C-912A-A99E335A145C}" type="presOf" srcId="{A70C7CE3-3172-4587-9908-A3FD6579E0B6}" destId="{3FE90BC9-850B-4735-9FF8-62F26956BB0E}" srcOrd="0" destOrd="0" presId="urn:microsoft.com/office/officeart/2005/8/layout/process4"/>
    <dgm:cxn modelId="{6895BD4A-5C48-4D0A-86FE-7D7BDC96540E}" type="presOf" srcId="{BED08DE5-840F-4676-9783-D0CFC6E2FE1D}" destId="{456E17BF-0634-44BE-B652-399E46AE5F2B}" srcOrd="0" destOrd="0" presId="urn:microsoft.com/office/officeart/2005/8/layout/process4"/>
    <dgm:cxn modelId="{265F4473-90F6-4836-942E-30A05D948775}" type="presOf" srcId="{87B40079-99D4-45BD-AFBB-9CA490C6A208}" destId="{E5F304DC-8E59-4395-B2E2-F281BA461F3F}" srcOrd="0" destOrd="0" presId="urn:microsoft.com/office/officeart/2005/8/layout/process4"/>
    <dgm:cxn modelId="{A795F692-1C46-4092-9F72-A1C7189AEF6D}" srcId="{A70C7CE3-3172-4587-9908-A3FD6579E0B6}" destId="{79A50A42-902C-485C-B7B4-1D3B19EDB164}" srcOrd="0" destOrd="0" parTransId="{CD229B64-3A4A-4C05-BB7D-7B75CE16083B}" sibTransId="{8860E151-4906-4112-986A-3D1F760ACB29}"/>
    <dgm:cxn modelId="{B74933A3-0C73-4023-905F-473E415B042E}" type="presOf" srcId="{BED08DE5-840F-4676-9783-D0CFC6E2FE1D}" destId="{47F5A9BB-5E05-4444-B880-E082A432AA6A}" srcOrd="1" destOrd="0" presId="urn:microsoft.com/office/officeart/2005/8/layout/process4"/>
    <dgm:cxn modelId="{8F6FCAB3-150D-4182-9815-35CF20C13D11}" srcId="{BED08DE5-840F-4676-9783-D0CFC6E2FE1D}" destId="{A94868A6-AFC3-4C83-9D45-4A7881D0EBA1}" srcOrd="0" destOrd="0" parTransId="{E9120182-565E-481A-A41D-C033D9AE0D41}" sibTransId="{4E257143-47C9-430A-A1D3-8D73F1E53C42}"/>
    <dgm:cxn modelId="{FDF4B1D5-3DD8-48D5-8886-CA9AF8E23A36}" type="presOf" srcId="{A94868A6-AFC3-4C83-9D45-4A7881D0EBA1}" destId="{C5B33D1C-A424-4412-8C6F-5DC86F7B9F0D}" srcOrd="0" destOrd="0" presId="urn:microsoft.com/office/officeart/2005/8/layout/process4"/>
    <dgm:cxn modelId="{E80D23E1-4F08-450F-A1F1-02CA77415C2A}" type="presOf" srcId="{A70C7CE3-3172-4587-9908-A3FD6579E0B6}" destId="{15F35ABF-1EF2-4C18-98D3-530B83EEABCE}" srcOrd="1" destOrd="0" presId="urn:microsoft.com/office/officeart/2005/8/layout/process4"/>
    <dgm:cxn modelId="{1C8621F2-B3C8-44E4-8E17-151B4C0B3877}" srcId="{95389973-CCB9-41DF-AD8E-8FDB97982564}" destId="{A70C7CE3-3172-4587-9908-A3FD6579E0B6}" srcOrd="1" destOrd="0" parTransId="{2BF740A6-B171-43FE-900B-3EBE92E02230}" sibTransId="{D78EFD48-5973-4F93-9CA6-B8BB5A0477DD}"/>
    <dgm:cxn modelId="{9A8543F2-B8DC-4CC0-BCBD-AABE2A00BF5C}" type="presOf" srcId="{95389973-CCB9-41DF-AD8E-8FDB97982564}" destId="{47550F0B-22C7-48E4-9D18-FB494C37E208}" srcOrd="0" destOrd="0" presId="urn:microsoft.com/office/officeart/2005/8/layout/process4"/>
    <dgm:cxn modelId="{87CAA5F8-41F4-46CE-BEF4-30F3004ABF49}" type="presOf" srcId="{79A50A42-902C-485C-B7B4-1D3B19EDB164}" destId="{4AF43783-0654-4850-8112-AAC87E7F8B6C}" srcOrd="0" destOrd="0" presId="urn:microsoft.com/office/officeart/2005/8/layout/process4"/>
    <dgm:cxn modelId="{7B488DFD-0C20-4BF2-B063-5EC7CC1D0E7E}" srcId="{A70C7CE3-3172-4587-9908-A3FD6579E0B6}" destId="{87B40079-99D4-45BD-AFBB-9CA490C6A208}" srcOrd="1" destOrd="0" parTransId="{015C128D-4E0E-4340-834A-E9326AC6B542}" sibTransId="{ABE583EE-05B3-4913-AB80-2D322A8B1C5A}"/>
    <dgm:cxn modelId="{CE1A4C76-EB6A-4202-844A-6E1793FC7624}" type="presParOf" srcId="{47550F0B-22C7-48E4-9D18-FB494C37E208}" destId="{687544D0-5220-4D30-8D12-25BEE936E96D}" srcOrd="0" destOrd="0" presId="urn:microsoft.com/office/officeart/2005/8/layout/process4"/>
    <dgm:cxn modelId="{0063C28C-0E1C-4F11-87B0-6B4312D11135}" type="presParOf" srcId="{687544D0-5220-4D30-8D12-25BEE936E96D}" destId="{3FE90BC9-850B-4735-9FF8-62F26956BB0E}" srcOrd="0" destOrd="0" presId="urn:microsoft.com/office/officeart/2005/8/layout/process4"/>
    <dgm:cxn modelId="{D0CB9B8A-34D0-4A4F-8653-18B1D96000BA}" type="presParOf" srcId="{687544D0-5220-4D30-8D12-25BEE936E96D}" destId="{15F35ABF-1EF2-4C18-98D3-530B83EEABCE}" srcOrd="1" destOrd="0" presId="urn:microsoft.com/office/officeart/2005/8/layout/process4"/>
    <dgm:cxn modelId="{325E9D1A-41EA-4257-92D5-83DA6F492879}" type="presParOf" srcId="{687544D0-5220-4D30-8D12-25BEE936E96D}" destId="{DB86D63B-BC89-40E6-9BF5-5B3B70EEFF18}" srcOrd="2" destOrd="0" presId="urn:microsoft.com/office/officeart/2005/8/layout/process4"/>
    <dgm:cxn modelId="{64517A03-1D27-4A6A-9625-E19558DAA1BC}" type="presParOf" srcId="{DB86D63B-BC89-40E6-9BF5-5B3B70EEFF18}" destId="{4AF43783-0654-4850-8112-AAC87E7F8B6C}" srcOrd="0" destOrd="0" presId="urn:microsoft.com/office/officeart/2005/8/layout/process4"/>
    <dgm:cxn modelId="{61AA4F1E-BF59-4AA0-8CCF-E9EF3652BEA2}" type="presParOf" srcId="{DB86D63B-BC89-40E6-9BF5-5B3B70EEFF18}" destId="{E5F304DC-8E59-4395-B2E2-F281BA461F3F}" srcOrd="1" destOrd="0" presId="urn:microsoft.com/office/officeart/2005/8/layout/process4"/>
    <dgm:cxn modelId="{8555267D-5946-42AC-BD5F-2C9EFB44A86C}" type="presParOf" srcId="{47550F0B-22C7-48E4-9D18-FB494C37E208}" destId="{903F3BEB-59E1-4B3B-AAC4-A568BA4A691A}" srcOrd="1" destOrd="0" presId="urn:microsoft.com/office/officeart/2005/8/layout/process4"/>
    <dgm:cxn modelId="{F3ECA518-6396-4091-8D1A-313CEC4EBF50}" type="presParOf" srcId="{47550F0B-22C7-48E4-9D18-FB494C37E208}" destId="{ACD5EC50-2D20-483D-9A54-D16EA9EBF3F5}" srcOrd="2" destOrd="0" presId="urn:microsoft.com/office/officeart/2005/8/layout/process4"/>
    <dgm:cxn modelId="{AA0FF2F1-502C-4110-B32D-9651B828A040}" type="presParOf" srcId="{ACD5EC50-2D20-483D-9A54-D16EA9EBF3F5}" destId="{456E17BF-0634-44BE-B652-399E46AE5F2B}" srcOrd="0" destOrd="0" presId="urn:microsoft.com/office/officeart/2005/8/layout/process4"/>
    <dgm:cxn modelId="{F79F1385-2844-4A5A-8227-DC2BF013D2BE}" type="presParOf" srcId="{ACD5EC50-2D20-483D-9A54-D16EA9EBF3F5}" destId="{47F5A9BB-5E05-4444-B880-E082A432AA6A}" srcOrd="1" destOrd="0" presId="urn:microsoft.com/office/officeart/2005/8/layout/process4"/>
    <dgm:cxn modelId="{0955DB70-F218-444E-80B9-33A7FD8DDEFC}" type="presParOf" srcId="{ACD5EC50-2D20-483D-9A54-D16EA9EBF3F5}" destId="{ABFCAE30-5B30-4E4C-82C3-5DF52FBAE721}" srcOrd="2" destOrd="0" presId="urn:microsoft.com/office/officeart/2005/8/layout/process4"/>
    <dgm:cxn modelId="{36AD71AF-873F-4BAF-9C4F-29E509324A70}" type="presParOf" srcId="{ABFCAE30-5B30-4E4C-82C3-5DF52FBAE721}" destId="{C5B33D1C-A424-4412-8C6F-5DC86F7B9F0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C38E6E7-344A-4E05-91B3-1A074EC9E72F}"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6328B570-A3DB-46B3-A01E-4A0FB900462E}">
      <dgm:prSet custT="1"/>
      <dgm:spPr/>
      <dgm:t>
        <a:bodyPr/>
        <a:lstStyle/>
        <a:p>
          <a:r>
            <a:rPr lang="en-US" sz="2800" dirty="0"/>
            <a:t>What goes in is what comes out</a:t>
          </a:r>
        </a:p>
      </dgm:t>
    </dgm:pt>
    <dgm:pt modelId="{554CF507-61DA-4125-B545-C660ABFAB557}" type="parTrans" cxnId="{6710A323-D7CA-4DBF-B4E9-3C724E678561}">
      <dgm:prSet/>
      <dgm:spPr/>
      <dgm:t>
        <a:bodyPr/>
        <a:lstStyle/>
        <a:p>
          <a:endParaRPr lang="en-US"/>
        </a:p>
      </dgm:t>
    </dgm:pt>
    <dgm:pt modelId="{902B4908-52CC-49C7-909F-3CF72325A75A}" type="sibTrans" cxnId="{6710A323-D7CA-4DBF-B4E9-3C724E678561}">
      <dgm:prSet/>
      <dgm:spPr/>
      <dgm:t>
        <a:bodyPr/>
        <a:lstStyle/>
        <a:p>
          <a:endParaRPr lang="en-US"/>
        </a:p>
      </dgm:t>
    </dgm:pt>
    <dgm:pt modelId="{616B0E43-B5D9-44CC-8CBE-CB479A0C79EF}">
      <dgm:prSet custT="1"/>
      <dgm:spPr/>
      <dgm:t>
        <a:bodyPr/>
        <a:lstStyle/>
        <a:p>
          <a:r>
            <a:rPr lang="en-US" sz="2800" dirty="0"/>
            <a:t>White, middle- or upper-class males with technology literacy and access input data</a:t>
          </a:r>
        </a:p>
      </dgm:t>
    </dgm:pt>
    <dgm:pt modelId="{81C6388D-0D71-4D13-BCB2-F9945CABAB03}" type="parTrans" cxnId="{AF6E46EA-FB95-475F-8C87-B0A6CBE5C6AC}">
      <dgm:prSet/>
      <dgm:spPr/>
      <dgm:t>
        <a:bodyPr/>
        <a:lstStyle/>
        <a:p>
          <a:endParaRPr lang="en-US"/>
        </a:p>
      </dgm:t>
    </dgm:pt>
    <dgm:pt modelId="{B2150A50-2A2E-4D41-8624-0B959BACB252}" type="sibTrans" cxnId="{AF6E46EA-FB95-475F-8C87-B0A6CBE5C6AC}">
      <dgm:prSet/>
      <dgm:spPr/>
      <dgm:t>
        <a:bodyPr/>
        <a:lstStyle/>
        <a:p>
          <a:endParaRPr lang="en-US"/>
        </a:p>
      </dgm:t>
    </dgm:pt>
    <dgm:pt modelId="{9844FE80-5298-4E86-9625-781817F75A1C}">
      <dgm:prSet custT="1"/>
      <dgm:spPr/>
      <dgm:t>
        <a:bodyPr/>
        <a:lstStyle/>
        <a:p>
          <a:r>
            <a:rPr lang="en-US" sz="2400" dirty="0"/>
            <a:t>Output will reflect the same population in terms of language, biases, attitudes, views, and interpretation of prompts</a:t>
          </a:r>
        </a:p>
      </dgm:t>
    </dgm:pt>
    <dgm:pt modelId="{8EB12EB5-0681-4867-8605-0ED3F6559AD0}" type="parTrans" cxnId="{CDB6DCDB-FFEF-4697-8C42-DCA5ADCC3D07}">
      <dgm:prSet/>
      <dgm:spPr/>
      <dgm:t>
        <a:bodyPr/>
        <a:lstStyle/>
        <a:p>
          <a:endParaRPr lang="en-US"/>
        </a:p>
      </dgm:t>
    </dgm:pt>
    <dgm:pt modelId="{A3F13AA0-FDD4-45E8-9CF3-D82B3F5C8A2C}" type="sibTrans" cxnId="{CDB6DCDB-FFEF-4697-8C42-DCA5ADCC3D07}">
      <dgm:prSet/>
      <dgm:spPr/>
      <dgm:t>
        <a:bodyPr/>
        <a:lstStyle/>
        <a:p>
          <a:endParaRPr lang="en-US"/>
        </a:p>
      </dgm:t>
    </dgm:pt>
    <dgm:pt modelId="{200CAFDE-BCD7-49F4-89CF-6747110437C5}" type="pres">
      <dgm:prSet presAssocID="{6C38E6E7-344A-4E05-91B3-1A074EC9E72F}" presName="outerComposite" presStyleCnt="0">
        <dgm:presLayoutVars>
          <dgm:chMax val="5"/>
          <dgm:dir/>
          <dgm:resizeHandles val="exact"/>
        </dgm:presLayoutVars>
      </dgm:prSet>
      <dgm:spPr/>
    </dgm:pt>
    <dgm:pt modelId="{AA3F6072-8655-4408-8A9F-2DA00524BED2}" type="pres">
      <dgm:prSet presAssocID="{6C38E6E7-344A-4E05-91B3-1A074EC9E72F}" presName="dummyMaxCanvas" presStyleCnt="0">
        <dgm:presLayoutVars/>
      </dgm:prSet>
      <dgm:spPr/>
    </dgm:pt>
    <dgm:pt modelId="{B2F9FEB7-ED2E-4CF0-8FDA-40002FF34527}" type="pres">
      <dgm:prSet presAssocID="{6C38E6E7-344A-4E05-91B3-1A074EC9E72F}" presName="ThreeNodes_1" presStyleLbl="node1" presStyleIdx="0" presStyleCnt="3">
        <dgm:presLayoutVars>
          <dgm:bulletEnabled val="1"/>
        </dgm:presLayoutVars>
      </dgm:prSet>
      <dgm:spPr/>
    </dgm:pt>
    <dgm:pt modelId="{7A282CD1-9843-4414-852A-BE84749E828F}" type="pres">
      <dgm:prSet presAssocID="{6C38E6E7-344A-4E05-91B3-1A074EC9E72F}" presName="ThreeNodes_2" presStyleLbl="node1" presStyleIdx="1" presStyleCnt="3">
        <dgm:presLayoutVars>
          <dgm:bulletEnabled val="1"/>
        </dgm:presLayoutVars>
      </dgm:prSet>
      <dgm:spPr/>
    </dgm:pt>
    <dgm:pt modelId="{601D0069-09A1-4FB3-BA1C-509039B3B421}" type="pres">
      <dgm:prSet presAssocID="{6C38E6E7-344A-4E05-91B3-1A074EC9E72F}" presName="ThreeNodes_3" presStyleLbl="node1" presStyleIdx="2" presStyleCnt="3" custLinFactNeighborX="-203" custLinFactNeighborY="1423">
        <dgm:presLayoutVars>
          <dgm:bulletEnabled val="1"/>
        </dgm:presLayoutVars>
      </dgm:prSet>
      <dgm:spPr/>
    </dgm:pt>
    <dgm:pt modelId="{AB0A6C4C-18D5-49E6-B705-37C1347C78CF}" type="pres">
      <dgm:prSet presAssocID="{6C38E6E7-344A-4E05-91B3-1A074EC9E72F}" presName="ThreeConn_1-2" presStyleLbl="fgAccFollowNode1" presStyleIdx="0" presStyleCnt="2">
        <dgm:presLayoutVars>
          <dgm:bulletEnabled val="1"/>
        </dgm:presLayoutVars>
      </dgm:prSet>
      <dgm:spPr/>
    </dgm:pt>
    <dgm:pt modelId="{AAAB47B0-8538-45C6-9798-6EFCC27D7F7E}" type="pres">
      <dgm:prSet presAssocID="{6C38E6E7-344A-4E05-91B3-1A074EC9E72F}" presName="ThreeConn_2-3" presStyleLbl="fgAccFollowNode1" presStyleIdx="1" presStyleCnt="2">
        <dgm:presLayoutVars>
          <dgm:bulletEnabled val="1"/>
        </dgm:presLayoutVars>
      </dgm:prSet>
      <dgm:spPr/>
    </dgm:pt>
    <dgm:pt modelId="{1D50182C-5EED-4C4C-9193-61CE6063A68B}" type="pres">
      <dgm:prSet presAssocID="{6C38E6E7-344A-4E05-91B3-1A074EC9E72F}" presName="ThreeNodes_1_text" presStyleLbl="node1" presStyleIdx="2" presStyleCnt="3">
        <dgm:presLayoutVars>
          <dgm:bulletEnabled val="1"/>
        </dgm:presLayoutVars>
      </dgm:prSet>
      <dgm:spPr/>
    </dgm:pt>
    <dgm:pt modelId="{21BC9EFE-BAF8-4D04-A659-22C3BCBAAE45}" type="pres">
      <dgm:prSet presAssocID="{6C38E6E7-344A-4E05-91B3-1A074EC9E72F}" presName="ThreeNodes_2_text" presStyleLbl="node1" presStyleIdx="2" presStyleCnt="3">
        <dgm:presLayoutVars>
          <dgm:bulletEnabled val="1"/>
        </dgm:presLayoutVars>
      </dgm:prSet>
      <dgm:spPr/>
    </dgm:pt>
    <dgm:pt modelId="{A497FF1E-990F-4A1E-961B-0AD3714B0234}" type="pres">
      <dgm:prSet presAssocID="{6C38E6E7-344A-4E05-91B3-1A074EC9E72F}" presName="ThreeNodes_3_text" presStyleLbl="node1" presStyleIdx="2" presStyleCnt="3">
        <dgm:presLayoutVars>
          <dgm:bulletEnabled val="1"/>
        </dgm:presLayoutVars>
      </dgm:prSet>
      <dgm:spPr/>
    </dgm:pt>
  </dgm:ptLst>
  <dgm:cxnLst>
    <dgm:cxn modelId="{6710A323-D7CA-4DBF-B4E9-3C724E678561}" srcId="{6C38E6E7-344A-4E05-91B3-1A074EC9E72F}" destId="{6328B570-A3DB-46B3-A01E-4A0FB900462E}" srcOrd="0" destOrd="0" parTransId="{554CF507-61DA-4125-B545-C660ABFAB557}" sibTransId="{902B4908-52CC-49C7-909F-3CF72325A75A}"/>
    <dgm:cxn modelId="{0B1D2839-8079-4063-891D-889FE14F6E66}" type="presOf" srcId="{6328B570-A3DB-46B3-A01E-4A0FB900462E}" destId="{B2F9FEB7-ED2E-4CF0-8FDA-40002FF34527}" srcOrd="0" destOrd="0" presId="urn:microsoft.com/office/officeart/2005/8/layout/vProcess5"/>
    <dgm:cxn modelId="{D5257453-DA5E-4B4C-89CB-66778FA8161F}" type="presOf" srcId="{9844FE80-5298-4E86-9625-781817F75A1C}" destId="{601D0069-09A1-4FB3-BA1C-509039B3B421}" srcOrd="0" destOrd="0" presId="urn:microsoft.com/office/officeart/2005/8/layout/vProcess5"/>
    <dgm:cxn modelId="{391C7BC3-2A2D-4647-9AFF-FC9A93E761C3}" type="presOf" srcId="{6C38E6E7-344A-4E05-91B3-1A074EC9E72F}" destId="{200CAFDE-BCD7-49F4-89CF-6747110437C5}" srcOrd="0" destOrd="0" presId="urn:microsoft.com/office/officeart/2005/8/layout/vProcess5"/>
    <dgm:cxn modelId="{2AB7B9D9-0CDA-4DC4-91CA-1D53597C83DC}" type="presOf" srcId="{9844FE80-5298-4E86-9625-781817F75A1C}" destId="{A497FF1E-990F-4A1E-961B-0AD3714B0234}" srcOrd="1" destOrd="0" presId="urn:microsoft.com/office/officeart/2005/8/layout/vProcess5"/>
    <dgm:cxn modelId="{CDB6DCDB-FFEF-4697-8C42-DCA5ADCC3D07}" srcId="{6C38E6E7-344A-4E05-91B3-1A074EC9E72F}" destId="{9844FE80-5298-4E86-9625-781817F75A1C}" srcOrd="2" destOrd="0" parTransId="{8EB12EB5-0681-4867-8605-0ED3F6559AD0}" sibTransId="{A3F13AA0-FDD4-45E8-9CF3-D82B3F5C8A2C}"/>
    <dgm:cxn modelId="{7C6F0FE3-5A26-41B7-85A4-35A9D57D27E9}" type="presOf" srcId="{902B4908-52CC-49C7-909F-3CF72325A75A}" destId="{AB0A6C4C-18D5-49E6-B705-37C1347C78CF}" srcOrd="0" destOrd="0" presId="urn:microsoft.com/office/officeart/2005/8/layout/vProcess5"/>
    <dgm:cxn modelId="{4D1102E5-55B3-4A7C-A434-6E54319D8AE6}" type="presOf" srcId="{B2150A50-2A2E-4D41-8624-0B959BACB252}" destId="{AAAB47B0-8538-45C6-9798-6EFCC27D7F7E}" srcOrd="0" destOrd="0" presId="urn:microsoft.com/office/officeart/2005/8/layout/vProcess5"/>
    <dgm:cxn modelId="{AF6E46EA-FB95-475F-8C87-B0A6CBE5C6AC}" srcId="{6C38E6E7-344A-4E05-91B3-1A074EC9E72F}" destId="{616B0E43-B5D9-44CC-8CBE-CB479A0C79EF}" srcOrd="1" destOrd="0" parTransId="{81C6388D-0D71-4D13-BCB2-F9945CABAB03}" sibTransId="{B2150A50-2A2E-4D41-8624-0B959BACB252}"/>
    <dgm:cxn modelId="{4234E6EA-1BEB-4A1C-A024-507E39B31D99}" type="presOf" srcId="{616B0E43-B5D9-44CC-8CBE-CB479A0C79EF}" destId="{7A282CD1-9843-4414-852A-BE84749E828F}" srcOrd="0" destOrd="0" presId="urn:microsoft.com/office/officeart/2005/8/layout/vProcess5"/>
    <dgm:cxn modelId="{11D91EF6-7101-4A1E-86B6-CBFE6B10F835}" type="presOf" srcId="{6328B570-A3DB-46B3-A01E-4A0FB900462E}" destId="{1D50182C-5EED-4C4C-9193-61CE6063A68B}" srcOrd="1" destOrd="0" presId="urn:microsoft.com/office/officeart/2005/8/layout/vProcess5"/>
    <dgm:cxn modelId="{F96101F7-7B4B-4070-A50A-36AA18BACAC3}" type="presOf" srcId="{616B0E43-B5D9-44CC-8CBE-CB479A0C79EF}" destId="{21BC9EFE-BAF8-4D04-A659-22C3BCBAAE45}" srcOrd="1" destOrd="0" presId="urn:microsoft.com/office/officeart/2005/8/layout/vProcess5"/>
    <dgm:cxn modelId="{7FC22C77-D0AC-48E7-A63C-EBC3C482B9EB}" type="presParOf" srcId="{200CAFDE-BCD7-49F4-89CF-6747110437C5}" destId="{AA3F6072-8655-4408-8A9F-2DA00524BED2}" srcOrd="0" destOrd="0" presId="urn:microsoft.com/office/officeart/2005/8/layout/vProcess5"/>
    <dgm:cxn modelId="{08BD2A4B-7833-4909-9807-6169C82FE023}" type="presParOf" srcId="{200CAFDE-BCD7-49F4-89CF-6747110437C5}" destId="{B2F9FEB7-ED2E-4CF0-8FDA-40002FF34527}" srcOrd="1" destOrd="0" presId="urn:microsoft.com/office/officeart/2005/8/layout/vProcess5"/>
    <dgm:cxn modelId="{762F982D-F1DA-43BD-A6E7-502DD00FBC83}" type="presParOf" srcId="{200CAFDE-BCD7-49F4-89CF-6747110437C5}" destId="{7A282CD1-9843-4414-852A-BE84749E828F}" srcOrd="2" destOrd="0" presId="urn:microsoft.com/office/officeart/2005/8/layout/vProcess5"/>
    <dgm:cxn modelId="{C1E70639-29DF-4D6F-BB5D-2FE97C1A2540}" type="presParOf" srcId="{200CAFDE-BCD7-49F4-89CF-6747110437C5}" destId="{601D0069-09A1-4FB3-BA1C-509039B3B421}" srcOrd="3" destOrd="0" presId="urn:microsoft.com/office/officeart/2005/8/layout/vProcess5"/>
    <dgm:cxn modelId="{F1F781BC-10A5-48DF-A5E0-4554B3231124}" type="presParOf" srcId="{200CAFDE-BCD7-49F4-89CF-6747110437C5}" destId="{AB0A6C4C-18D5-49E6-B705-37C1347C78CF}" srcOrd="4" destOrd="0" presId="urn:microsoft.com/office/officeart/2005/8/layout/vProcess5"/>
    <dgm:cxn modelId="{0AA4B0B1-8B2C-4B71-9B38-E19D01C21DF1}" type="presParOf" srcId="{200CAFDE-BCD7-49F4-89CF-6747110437C5}" destId="{AAAB47B0-8538-45C6-9798-6EFCC27D7F7E}" srcOrd="5" destOrd="0" presId="urn:microsoft.com/office/officeart/2005/8/layout/vProcess5"/>
    <dgm:cxn modelId="{1273BADB-3029-4EC9-8F10-29656346D218}" type="presParOf" srcId="{200CAFDE-BCD7-49F4-89CF-6747110437C5}" destId="{1D50182C-5EED-4C4C-9193-61CE6063A68B}" srcOrd="6" destOrd="0" presId="urn:microsoft.com/office/officeart/2005/8/layout/vProcess5"/>
    <dgm:cxn modelId="{B0E2B759-225E-4299-968F-E9F3A392C443}" type="presParOf" srcId="{200CAFDE-BCD7-49F4-89CF-6747110437C5}" destId="{21BC9EFE-BAF8-4D04-A659-22C3BCBAAE45}" srcOrd="7" destOrd="0" presId="urn:microsoft.com/office/officeart/2005/8/layout/vProcess5"/>
    <dgm:cxn modelId="{27503DD5-465A-430C-A052-31A2F2D0E547}" type="presParOf" srcId="{200CAFDE-BCD7-49F4-89CF-6747110437C5}" destId="{A497FF1E-990F-4A1E-961B-0AD3714B023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772C9A3-E2F8-4BA9-B43A-1BB3219C413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8C3B9A5-5105-4E76-894C-423E2D3E06E9}">
      <dgm:prSet/>
      <dgm:spPr/>
      <dgm:t>
        <a:bodyPr/>
        <a:lstStyle/>
        <a:p>
          <a:r>
            <a:rPr lang="en-US"/>
            <a:t>Healthcare – lower accuracy results for minority patients</a:t>
          </a:r>
        </a:p>
      </dgm:t>
    </dgm:pt>
    <dgm:pt modelId="{57303ED1-5027-4DAC-BA00-666F736A45FC}" type="parTrans" cxnId="{F995F7E4-F00E-4C4E-BACD-5A58C21064D7}">
      <dgm:prSet/>
      <dgm:spPr/>
      <dgm:t>
        <a:bodyPr/>
        <a:lstStyle/>
        <a:p>
          <a:endParaRPr lang="en-US"/>
        </a:p>
      </dgm:t>
    </dgm:pt>
    <dgm:pt modelId="{0E18ABA6-B774-4F37-A13F-73644E81A89C}" type="sibTrans" cxnId="{F995F7E4-F00E-4C4E-BACD-5A58C21064D7}">
      <dgm:prSet/>
      <dgm:spPr/>
      <dgm:t>
        <a:bodyPr/>
        <a:lstStyle/>
        <a:p>
          <a:endParaRPr lang="en-US"/>
        </a:p>
      </dgm:t>
    </dgm:pt>
    <dgm:pt modelId="{862F4CFD-EE31-47F6-BB13-3773561459C1}">
      <dgm:prSet/>
      <dgm:spPr/>
      <dgm:t>
        <a:bodyPr/>
        <a:lstStyle/>
        <a:p>
          <a:r>
            <a:rPr lang="en-US"/>
            <a:t>Applicant tracking systems – men’s resume often have words different from parallel women’s resume = reduce likelihood of selection for interview</a:t>
          </a:r>
        </a:p>
      </dgm:t>
    </dgm:pt>
    <dgm:pt modelId="{7AD7EEB4-6316-42FF-80AF-60A58C4C422F}" type="parTrans" cxnId="{160E05EC-9182-4360-861F-961E45E8AB55}">
      <dgm:prSet/>
      <dgm:spPr/>
      <dgm:t>
        <a:bodyPr/>
        <a:lstStyle/>
        <a:p>
          <a:endParaRPr lang="en-US"/>
        </a:p>
      </dgm:t>
    </dgm:pt>
    <dgm:pt modelId="{F01E78D4-3959-4F8B-BFA4-E64D360A2CC3}" type="sibTrans" cxnId="{160E05EC-9182-4360-861F-961E45E8AB55}">
      <dgm:prSet/>
      <dgm:spPr/>
      <dgm:t>
        <a:bodyPr/>
        <a:lstStyle/>
        <a:p>
          <a:endParaRPr lang="en-US"/>
        </a:p>
      </dgm:t>
    </dgm:pt>
    <dgm:pt modelId="{6DC1C606-600C-46CD-979E-4577815D0A55}">
      <dgm:prSet/>
      <dgm:spPr/>
      <dgm:t>
        <a:bodyPr/>
        <a:lstStyle/>
        <a:p>
          <a:r>
            <a:rPr lang="en-US" dirty="0"/>
            <a:t>Online advertising – job and gender bias = male names linked to higher paying positions</a:t>
          </a:r>
        </a:p>
      </dgm:t>
    </dgm:pt>
    <dgm:pt modelId="{E634BF13-498A-4D9A-9B53-F28BB1B32771}" type="parTrans" cxnId="{51F21A42-30FF-43F6-BFD4-8E3164B41BFC}">
      <dgm:prSet/>
      <dgm:spPr/>
      <dgm:t>
        <a:bodyPr/>
        <a:lstStyle/>
        <a:p>
          <a:endParaRPr lang="en-US"/>
        </a:p>
      </dgm:t>
    </dgm:pt>
    <dgm:pt modelId="{65994D18-F97D-4F86-B35E-39111CB3D83E}" type="sibTrans" cxnId="{51F21A42-30FF-43F6-BFD4-8E3164B41BFC}">
      <dgm:prSet/>
      <dgm:spPr/>
      <dgm:t>
        <a:bodyPr/>
        <a:lstStyle/>
        <a:p>
          <a:endParaRPr lang="en-US"/>
        </a:p>
      </dgm:t>
    </dgm:pt>
    <dgm:pt modelId="{F1138AFE-FAF6-4DB7-9F2A-05C444598E79}">
      <dgm:prSet/>
      <dgm:spPr/>
      <dgm:t>
        <a:bodyPr/>
        <a:lstStyle/>
        <a:p>
          <a:r>
            <a:rPr lang="en-US"/>
            <a:t>Image generation in academic research = gender, age, race bias in depicting workforce/students</a:t>
          </a:r>
        </a:p>
      </dgm:t>
    </dgm:pt>
    <dgm:pt modelId="{D6134F2A-335A-4FF6-B270-684A4CAC5B98}" type="parTrans" cxnId="{3FF810D8-1490-472C-8F66-A5F43FBDAD8A}">
      <dgm:prSet/>
      <dgm:spPr/>
      <dgm:t>
        <a:bodyPr/>
        <a:lstStyle/>
        <a:p>
          <a:endParaRPr lang="en-US"/>
        </a:p>
      </dgm:t>
    </dgm:pt>
    <dgm:pt modelId="{165E5598-B25C-49A4-85F7-71E44D47B313}" type="sibTrans" cxnId="{3FF810D8-1490-472C-8F66-A5F43FBDAD8A}">
      <dgm:prSet/>
      <dgm:spPr/>
      <dgm:t>
        <a:bodyPr/>
        <a:lstStyle/>
        <a:p>
          <a:endParaRPr lang="en-US"/>
        </a:p>
      </dgm:t>
    </dgm:pt>
    <dgm:pt modelId="{67B02881-091D-4248-A141-DF267100CA21}">
      <dgm:prSet/>
      <dgm:spPr/>
      <dgm:t>
        <a:bodyPr/>
        <a:lstStyle/>
        <a:p>
          <a:r>
            <a:rPr lang="en-US"/>
            <a:t>Predictive policing tools in criminal justice system – use of racial profiling and disproportionate targeting of minority communities</a:t>
          </a:r>
        </a:p>
      </dgm:t>
    </dgm:pt>
    <dgm:pt modelId="{195813AE-FE9F-4B14-AF0C-E932C58B5872}" type="parTrans" cxnId="{76DAE2CA-E00E-48BB-A439-09B3E56C6A5A}">
      <dgm:prSet/>
      <dgm:spPr/>
      <dgm:t>
        <a:bodyPr/>
        <a:lstStyle/>
        <a:p>
          <a:endParaRPr lang="en-US"/>
        </a:p>
      </dgm:t>
    </dgm:pt>
    <dgm:pt modelId="{04E57025-8085-4452-BFF1-C83AF6278994}" type="sibTrans" cxnId="{76DAE2CA-E00E-48BB-A439-09B3E56C6A5A}">
      <dgm:prSet/>
      <dgm:spPr/>
      <dgm:t>
        <a:bodyPr/>
        <a:lstStyle/>
        <a:p>
          <a:endParaRPr lang="en-US"/>
        </a:p>
      </dgm:t>
    </dgm:pt>
    <dgm:pt modelId="{AC08F65E-BC11-4ABB-AE65-6490E829DA26}" type="pres">
      <dgm:prSet presAssocID="{8772C9A3-E2F8-4BA9-B43A-1BB3219C4137}" presName="linear" presStyleCnt="0">
        <dgm:presLayoutVars>
          <dgm:animLvl val="lvl"/>
          <dgm:resizeHandles val="exact"/>
        </dgm:presLayoutVars>
      </dgm:prSet>
      <dgm:spPr/>
    </dgm:pt>
    <dgm:pt modelId="{ECA52AD4-C0E9-432E-9B5F-D9A0C18B53AB}" type="pres">
      <dgm:prSet presAssocID="{F8C3B9A5-5105-4E76-894C-423E2D3E06E9}" presName="parentText" presStyleLbl="node1" presStyleIdx="0" presStyleCnt="5" custLinFactNeighborX="-140" custLinFactNeighborY="-14577">
        <dgm:presLayoutVars>
          <dgm:chMax val="0"/>
          <dgm:bulletEnabled val="1"/>
        </dgm:presLayoutVars>
      </dgm:prSet>
      <dgm:spPr/>
    </dgm:pt>
    <dgm:pt modelId="{52162290-0CC9-48EF-8A4A-76D4C319BD05}" type="pres">
      <dgm:prSet presAssocID="{0E18ABA6-B774-4F37-A13F-73644E81A89C}" presName="spacer" presStyleCnt="0"/>
      <dgm:spPr/>
    </dgm:pt>
    <dgm:pt modelId="{3F1D45E9-53BA-4EE8-A1BF-9C112795CB56}" type="pres">
      <dgm:prSet presAssocID="{862F4CFD-EE31-47F6-BB13-3773561459C1}" presName="parentText" presStyleLbl="node1" presStyleIdx="1" presStyleCnt="5">
        <dgm:presLayoutVars>
          <dgm:chMax val="0"/>
          <dgm:bulletEnabled val="1"/>
        </dgm:presLayoutVars>
      </dgm:prSet>
      <dgm:spPr/>
    </dgm:pt>
    <dgm:pt modelId="{7DA8FF64-8404-4301-9380-DF4291A2B0B5}" type="pres">
      <dgm:prSet presAssocID="{F01E78D4-3959-4F8B-BFA4-E64D360A2CC3}" presName="spacer" presStyleCnt="0"/>
      <dgm:spPr/>
    </dgm:pt>
    <dgm:pt modelId="{E79E2F52-5944-4C5C-8DA7-DF8DACD1B04A}" type="pres">
      <dgm:prSet presAssocID="{6DC1C606-600C-46CD-979E-4577815D0A55}" presName="parentText" presStyleLbl="node1" presStyleIdx="2" presStyleCnt="5">
        <dgm:presLayoutVars>
          <dgm:chMax val="0"/>
          <dgm:bulletEnabled val="1"/>
        </dgm:presLayoutVars>
      </dgm:prSet>
      <dgm:spPr/>
    </dgm:pt>
    <dgm:pt modelId="{E6FD8FDD-9EF2-4E95-94F6-B07D4178CC52}" type="pres">
      <dgm:prSet presAssocID="{65994D18-F97D-4F86-B35E-39111CB3D83E}" presName="spacer" presStyleCnt="0"/>
      <dgm:spPr/>
    </dgm:pt>
    <dgm:pt modelId="{01C5DA14-2947-43CF-AD9E-249B0C8F70F8}" type="pres">
      <dgm:prSet presAssocID="{F1138AFE-FAF6-4DB7-9F2A-05C444598E79}" presName="parentText" presStyleLbl="node1" presStyleIdx="3" presStyleCnt="5">
        <dgm:presLayoutVars>
          <dgm:chMax val="0"/>
          <dgm:bulletEnabled val="1"/>
        </dgm:presLayoutVars>
      </dgm:prSet>
      <dgm:spPr/>
    </dgm:pt>
    <dgm:pt modelId="{BF5334D7-D77D-4890-86FA-20BC051D72E3}" type="pres">
      <dgm:prSet presAssocID="{165E5598-B25C-49A4-85F7-71E44D47B313}" presName="spacer" presStyleCnt="0"/>
      <dgm:spPr/>
    </dgm:pt>
    <dgm:pt modelId="{A3C53240-9FE9-4139-B11C-170F84B6034D}" type="pres">
      <dgm:prSet presAssocID="{67B02881-091D-4248-A141-DF267100CA21}" presName="parentText" presStyleLbl="node1" presStyleIdx="4" presStyleCnt="5">
        <dgm:presLayoutVars>
          <dgm:chMax val="0"/>
          <dgm:bulletEnabled val="1"/>
        </dgm:presLayoutVars>
      </dgm:prSet>
      <dgm:spPr/>
    </dgm:pt>
  </dgm:ptLst>
  <dgm:cxnLst>
    <dgm:cxn modelId="{12885619-B240-4E2E-AD65-EEB68C30D191}" type="presOf" srcId="{67B02881-091D-4248-A141-DF267100CA21}" destId="{A3C53240-9FE9-4139-B11C-170F84B6034D}" srcOrd="0" destOrd="0" presId="urn:microsoft.com/office/officeart/2005/8/layout/vList2"/>
    <dgm:cxn modelId="{E6EEEF19-37AC-48B8-9B7B-562E660A8871}" type="presOf" srcId="{F1138AFE-FAF6-4DB7-9F2A-05C444598E79}" destId="{01C5DA14-2947-43CF-AD9E-249B0C8F70F8}" srcOrd="0" destOrd="0" presId="urn:microsoft.com/office/officeart/2005/8/layout/vList2"/>
    <dgm:cxn modelId="{51F21A42-30FF-43F6-BFD4-8E3164B41BFC}" srcId="{8772C9A3-E2F8-4BA9-B43A-1BB3219C4137}" destId="{6DC1C606-600C-46CD-979E-4577815D0A55}" srcOrd="2" destOrd="0" parTransId="{E634BF13-498A-4D9A-9B53-F28BB1B32771}" sibTransId="{65994D18-F97D-4F86-B35E-39111CB3D83E}"/>
    <dgm:cxn modelId="{9BDB194E-F508-4209-9549-26E6089359EA}" type="presOf" srcId="{F8C3B9A5-5105-4E76-894C-423E2D3E06E9}" destId="{ECA52AD4-C0E9-432E-9B5F-D9A0C18B53AB}" srcOrd="0" destOrd="0" presId="urn:microsoft.com/office/officeart/2005/8/layout/vList2"/>
    <dgm:cxn modelId="{F93CED77-D293-4512-949B-6E68331B127F}" type="presOf" srcId="{6DC1C606-600C-46CD-979E-4577815D0A55}" destId="{E79E2F52-5944-4C5C-8DA7-DF8DACD1B04A}" srcOrd="0" destOrd="0" presId="urn:microsoft.com/office/officeart/2005/8/layout/vList2"/>
    <dgm:cxn modelId="{76DAE2CA-E00E-48BB-A439-09B3E56C6A5A}" srcId="{8772C9A3-E2F8-4BA9-B43A-1BB3219C4137}" destId="{67B02881-091D-4248-A141-DF267100CA21}" srcOrd="4" destOrd="0" parTransId="{195813AE-FE9F-4B14-AF0C-E932C58B5872}" sibTransId="{04E57025-8085-4452-BFF1-C83AF6278994}"/>
    <dgm:cxn modelId="{1FD49AD7-7B63-46D9-B169-60EDA4034676}" type="presOf" srcId="{862F4CFD-EE31-47F6-BB13-3773561459C1}" destId="{3F1D45E9-53BA-4EE8-A1BF-9C112795CB56}" srcOrd="0" destOrd="0" presId="urn:microsoft.com/office/officeart/2005/8/layout/vList2"/>
    <dgm:cxn modelId="{3FF810D8-1490-472C-8F66-A5F43FBDAD8A}" srcId="{8772C9A3-E2F8-4BA9-B43A-1BB3219C4137}" destId="{F1138AFE-FAF6-4DB7-9F2A-05C444598E79}" srcOrd="3" destOrd="0" parTransId="{D6134F2A-335A-4FF6-B270-684A4CAC5B98}" sibTransId="{165E5598-B25C-49A4-85F7-71E44D47B313}"/>
    <dgm:cxn modelId="{F995F7E4-F00E-4C4E-BACD-5A58C21064D7}" srcId="{8772C9A3-E2F8-4BA9-B43A-1BB3219C4137}" destId="{F8C3B9A5-5105-4E76-894C-423E2D3E06E9}" srcOrd="0" destOrd="0" parTransId="{57303ED1-5027-4DAC-BA00-666F736A45FC}" sibTransId="{0E18ABA6-B774-4F37-A13F-73644E81A89C}"/>
    <dgm:cxn modelId="{43CC82E8-715E-4C2C-9B54-0B2BAB08F87F}" type="presOf" srcId="{8772C9A3-E2F8-4BA9-B43A-1BB3219C4137}" destId="{AC08F65E-BC11-4ABB-AE65-6490E829DA26}" srcOrd="0" destOrd="0" presId="urn:microsoft.com/office/officeart/2005/8/layout/vList2"/>
    <dgm:cxn modelId="{160E05EC-9182-4360-861F-961E45E8AB55}" srcId="{8772C9A3-E2F8-4BA9-B43A-1BB3219C4137}" destId="{862F4CFD-EE31-47F6-BB13-3773561459C1}" srcOrd="1" destOrd="0" parTransId="{7AD7EEB4-6316-42FF-80AF-60A58C4C422F}" sibTransId="{F01E78D4-3959-4F8B-BFA4-E64D360A2CC3}"/>
    <dgm:cxn modelId="{D733337F-0D53-44F4-9339-C9D4C5FDD362}" type="presParOf" srcId="{AC08F65E-BC11-4ABB-AE65-6490E829DA26}" destId="{ECA52AD4-C0E9-432E-9B5F-D9A0C18B53AB}" srcOrd="0" destOrd="0" presId="urn:microsoft.com/office/officeart/2005/8/layout/vList2"/>
    <dgm:cxn modelId="{F2B64447-B216-4110-AD8D-76047B5EB4F9}" type="presParOf" srcId="{AC08F65E-BC11-4ABB-AE65-6490E829DA26}" destId="{52162290-0CC9-48EF-8A4A-76D4C319BD05}" srcOrd="1" destOrd="0" presId="urn:microsoft.com/office/officeart/2005/8/layout/vList2"/>
    <dgm:cxn modelId="{92F6A63C-0746-498A-9D5C-CAE6E8A9A552}" type="presParOf" srcId="{AC08F65E-BC11-4ABB-AE65-6490E829DA26}" destId="{3F1D45E9-53BA-4EE8-A1BF-9C112795CB56}" srcOrd="2" destOrd="0" presId="urn:microsoft.com/office/officeart/2005/8/layout/vList2"/>
    <dgm:cxn modelId="{7D65A682-9407-42F6-8197-220B6901C707}" type="presParOf" srcId="{AC08F65E-BC11-4ABB-AE65-6490E829DA26}" destId="{7DA8FF64-8404-4301-9380-DF4291A2B0B5}" srcOrd="3" destOrd="0" presId="urn:microsoft.com/office/officeart/2005/8/layout/vList2"/>
    <dgm:cxn modelId="{F44953FC-802A-4936-BDD6-638244E56497}" type="presParOf" srcId="{AC08F65E-BC11-4ABB-AE65-6490E829DA26}" destId="{E79E2F52-5944-4C5C-8DA7-DF8DACD1B04A}" srcOrd="4" destOrd="0" presId="urn:microsoft.com/office/officeart/2005/8/layout/vList2"/>
    <dgm:cxn modelId="{6D737549-61DD-4332-85EC-23B46655AAEC}" type="presParOf" srcId="{AC08F65E-BC11-4ABB-AE65-6490E829DA26}" destId="{E6FD8FDD-9EF2-4E95-94F6-B07D4178CC52}" srcOrd="5" destOrd="0" presId="urn:microsoft.com/office/officeart/2005/8/layout/vList2"/>
    <dgm:cxn modelId="{F0264FB5-92B7-4027-98E4-8C2D269F78E8}" type="presParOf" srcId="{AC08F65E-BC11-4ABB-AE65-6490E829DA26}" destId="{01C5DA14-2947-43CF-AD9E-249B0C8F70F8}" srcOrd="6" destOrd="0" presId="urn:microsoft.com/office/officeart/2005/8/layout/vList2"/>
    <dgm:cxn modelId="{05A61082-ABAB-4E52-BCA3-261E5CFA27BC}" type="presParOf" srcId="{AC08F65E-BC11-4ABB-AE65-6490E829DA26}" destId="{BF5334D7-D77D-4890-86FA-20BC051D72E3}" srcOrd="7" destOrd="0" presId="urn:microsoft.com/office/officeart/2005/8/layout/vList2"/>
    <dgm:cxn modelId="{287EA02B-D765-4DA8-B4F5-7BFA008AFE03}" type="presParOf" srcId="{AC08F65E-BC11-4ABB-AE65-6490E829DA26}" destId="{A3C53240-9FE9-4139-B11C-170F84B6034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3659A5F-B37C-45C7-85A6-C98A6C73322A}" type="doc">
      <dgm:prSet loTypeId="urn:microsoft.com/office/officeart/2016/7/layout/RepeatingBendingProcessNew" loCatId="process" qsTypeId="urn:microsoft.com/office/officeart/2005/8/quickstyle/simple1" qsCatId="simple" csTypeId="urn:microsoft.com/office/officeart/2005/8/colors/accent5_2" csCatId="accent5" phldr="1"/>
      <dgm:spPr/>
      <dgm:t>
        <a:bodyPr/>
        <a:lstStyle/>
        <a:p>
          <a:endParaRPr lang="en-US"/>
        </a:p>
      </dgm:t>
    </dgm:pt>
    <dgm:pt modelId="{5A5F9E02-6F71-4848-B54B-CCBBDAF2F431}">
      <dgm:prSet custT="1"/>
      <dgm:spPr/>
      <dgm:t>
        <a:bodyPr/>
        <a:lstStyle/>
        <a:p>
          <a:r>
            <a:rPr lang="en-US" sz="2400" dirty="0"/>
            <a:t>Who has access to educational tools</a:t>
          </a:r>
        </a:p>
      </dgm:t>
    </dgm:pt>
    <dgm:pt modelId="{013F779F-461F-43CC-95B2-F4F7214FD4F3}" type="parTrans" cxnId="{5CF951F9-558B-4A06-B38C-83F501BC7A89}">
      <dgm:prSet/>
      <dgm:spPr/>
      <dgm:t>
        <a:bodyPr/>
        <a:lstStyle/>
        <a:p>
          <a:endParaRPr lang="en-US"/>
        </a:p>
      </dgm:t>
    </dgm:pt>
    <dgm:pt modelId="{FED44F44-6BE3-489E-8FA7-1B00855C756B}" type="sibTrans" cxnId="{5CF951F9-558B-4A06-B38C-83F501BC7A89}">
      <dgm:prSet/>
      <dgm:spPr/>
      <dgm:t>
        <a:bodyPr/>
        <a:lstStyle/>
        <a:p>
          <a:endParaRPr lang="en-US"/>
        </a:p>
      </dgm:t>
    </dgm:pt>
    <dgm:pt modelId="{7BF101A3-318B-47FD-A54C-A6BB763B856C}">
      <dgm:prSet custT="1"/>
      <dgm:spPr/>
      <dgm:t>
        <a:bodyPr/>
        <a:lstStyle/>
        <a:p>
          <a:r>
            <a:rPr lang="en-US" sz="2400" dirty="0"/>
            <a:t>When are students first introduced to tools through guided classroom discussions</a:t>
          </a:r>
        </a:p>
      </dgm:t>
    </dgm:pt>
    <dgm:pt modelId="{E8853C99-0523-459F-A218-3649B7A4692F}" type="parTrans" cxnId="{4948DC03-EC08-42C1-AC8E-883CE8AA2B9B}">
      <dgm:prSet/>
      <dgm:spPr/>
      <dgm:t>
        <a:bodyPr/>
        <a:lstStyle/>
        <a:p>
          <a:endParaRPr lang="en-US"/>
        </a:p>
      </dgm:t>
    </dgm:pt>
    <dgm:pt modelId="{62F868A7-7D33-42BC-91BA-3E381F592F70}" type="sibTrans" cxnId="{4948DC03-EC08-42C1-AC8E-883CE8AA2B9B}">
      <dgm:prSet/>
      <dgm:spPr/>
      <dgm:t>
        <a:bodyPr/>
        <a:lstStyle/>
        <a:p>
          <a:endParaRPr lang="en-US"/>
        </a:p>
      </dgm:t>
    </dgm:pt>
    <dgm:pt modelId="{23CA6D76-14C2-45DA-B264-6DCDB4985A49}">
      <dgm:prSet custT="1"/>
      <dgm:spPr/>
      <dgm:t>
        <a:bodyPr/>
        <a:lstStyle/>
        <a:p>
          <a:r>
            <a:rPr lang="en-US" sz="2400" dirty="0"/>
            <a:t>Systems to detect cheating flag minority student work more frequently than others</a:t>
          </a:r>
        </a:p>
      </dgm:t>
    </dgm:pt>
    <dgm:pt modelId="{17B3544C-C9FE-461E-965D-2310D8A5ED4D}" type="parTrans" cxnId="{AB75F97E-34A9-4202-B722-D9A32E383CA2}">
      <dgm:prSet/>
      <dgm:spPr/>
      <dgm:t>
        <a:bodyPr/>
        <a:lstStyle/>
        <a:p>
          <a:endParaRPr lang="en-US"/>
        </a:p>
      </dgm:t>
    </dgm:pt>
    <dgm:pt modelId="{4ED0B203-5A1D-4DB4-A6DE-08C2CF2960A2}" type="sibTrans" cxnId="{AB75F97E-34A9-4202-B722-D9A32E383CA2}">
      <dgm:prSet/>
      <dgm:spPr/>
      <dgm:t>
        <a:bodyPr/>
        <a:lstStyle/>
        <a:p>
          <a:endParaRPr lang="en-US"/>
        </a:p>
      </dgm:t>
    </dgm:pt>
    <dgm:pt modelId="{5EF52274-B52A-4EFF-8995-B2B4811E1BF6}">
      <dgm:prSet custT="1"/>
      <dgm:spPr/>
      <dgm:t>
        <a:bodyPr/>
        <a:lstStyle/>
        <a:p>
          <a:r>
            <a:rPr lang="en-US" sz="2400" dirty="0"/>
            <a:t>AI detector bias is especially unreliable when evaluating non-native language speakers, based on the perplexity (sophistication) of writing</a:t>
          </a:r>
        </a:p>
      </dgm:t>
    </dgm:pt>
    <dgm:pt modelId="{F8431869-D326-4DFF-B0A3-056A3CC4AAC6}" type="parTrans" cxnId="{57A123B3-8CFD-4E1B-B13E-CAA9E4E6C5DA}">
      <dgm:prSet/>
      <dgm:spPr/>
      <dgm:t>
        <a:bodyPr/>
        <a:lstStyle/>
        <a:p>
          <a:endParaRPr lang="en-US"/>
        </a:p>
      </dgm:t>
    </dgm:pt>
    <dgm:pt modelId="{D0553365-34FD-43C1-8F29-7900BFA9F205}" type="sibTrans" cxnId="{57A123B3-8CFD-4E1B-B13E-CAA9E4E6C5DA}">
      <dgm:prSet/>
      <dgm:spPr/>
      <dgm:t>
        <a:bodyPr/>
        <a:lstStyle/>
        <a:p>
          <a:endParaRPr lang="en-US"/>
        </a:p>
      </dgm:t>
    </dgm:pt>
    <dgm:pt modelId="{E53D9779-F64C-465F-A50C-E1CF6918085E}">
      <dgm:prSet custT="1"/>
      <dgm:spPr/>
      <dgm:t>
        <a:bodyPr/>
        <a:lstStyle/>
        <a:p>
          <a:r>
            <a:rPr lang="en-US" sz="2400" dirty="0"/>
            <a:t>AI’s lack of ability to depict Black women smiling and crying. Machine distortions that mangle facial features and hair textures occur at high </a:t>
          </a:r>
          <a:r>
            <a:rPr lang="en-US" sz="2000" dirty="0"/>
            <a:t>rates </a:t>
          </a:r>
          <a:r>
            <a:rPr lang="en-US" sz="1600" dirty="0"/>
            <a:t>(Small, 2023)</a:t>
          </a:r>
        </a:p>
      </dgm:t>
    </dgm:pt>
    <dgm:pt modelId="{23908CDB-2058-4977-80CD-45DEF4A3888A}" type="parTrans" cxnId="{05A74597-19CD-4F7A-ADC1-2A9145DF031A}">
      <dgm:prSet/>
      <dgm:spPr/>
      <dgm:t>
        <a:bodyPr/>
        <a:lstStyle/>
        <a:p>
          <a:endParaRPr lang="en-US"/>
        </a:p>
      </dgm:t>
    </dgm:pt>
    <dgm:pt modelId="{FA644C41-2BAC-49DE-AFF6-1F5173DA7C7A}" type="sibTrans" cxnId="{05A74597-19CD-4F7A-ADC1-2A9145DF031A}">
      <dgm:prSet/>
      <dgm:spPr/>
      <dgm:t>
        <a:bodyPr/>
        <a:lstStyle/>
        <a:p>
          <a:endParaRPr lang="en-US"/>
        </a:p>
      </dgm:t>
    </dgm:pt>
    <dgm:pt modelId="{9B529882-F4B5-4116-B698-7F50E7CE87A5}">
      <dgm:prSet custT="1"/>
      <dgm:spPr/>
      <dgm:t>
        <a:bodyPr/>
        <a:lstStyle/>
        <a:p>
          <a:r>
            <a:rPr lang="en-US" sz="2400" dirty="0"/>
            <a:t>Employment images show whites in high-paying jobs and minority groups and subjects with darker skin tones in hourly and low-paying jobs </a:t>
          </a:r>
        </a:p>
      </dgm:t>
    </dgm:pt>
    <dgm:pt modelId="{8ABEA44D-B126-48C1-9B46-04B4F954B385}" type="parTrans" cxnId="{0385E1C3-5ADF-4B61-BF3A-D2C6B46EC6E1}">
      <dgm:prSet/>
      <dgm:spPr/>
      <dgm:t>
        <a:bodyPr/>
        <a:lstStyle/>
        <a:p>
          <a:endParaRPr lang="en-US"/>
        </a:p>
      </dgm:t>
    </dgm:pt>
    <dgm:pt modelId="{AD481DF0-6F13-45D6-B498-392A0BE0C18F}" type="sibTrans" cxnId="{0385E1C3-5ADF-4B61-BF3A-D2C6B46EC6E1}">
      <dgm:prSet/>
      <dgm:spPr/>
      <dgm:t>
        <a:bodyPr/>
        <a:lstStyle/>
        <a:p>
          <a:endParaRPr lang="en-US"/>
        </a:p>
      </dgm:t>
    </dgm:pt>
    <dgm:pt modelId="{53AA86E9-FF5E-4E75-ADD8-EA1C0DD6B3A7}" type="pres">
      <dgm:prSet presAssocID="{03659A5F-B37C-45C7-85A6-C98A6C73322A}" presName="Name0" presStyleCnt="0">
        <dgm:presLayoutVars>
          <dgm:dir/>
          <dgm:resizeHandles val="exact"/>
        </dgm:presLayoutVars>
      </dgm:prSet>
      <dgm:spPr/>
    </dgm:pt>
    <dgm:pt modelId="{13ACA1FA-3186-48AC-AF14-57DDB7AA5C95}" type="pres">
      <dgm:prSet presAssocID="{5A5F9E02-6F71-4848-B54B-CCBBDAF2F431}" presName="node" presStyleLbl="node1" presStyleIdx="0" presStyleCnt="6" custScaleX="118338" custScaleY="126017">
        <dgm:presLayoutVars>
          <dgm:bulletEnabled val="1"/>
        </dgm:presLayoutVars>
      </dgm:prSet>
      <dgm:spPr/>
    </dgm:pt>
    <dgm:pt modelId="{AC52D955-BFBC-41FC-9792-5BE8EF2F71E5}" type="pres">
      <dgm:prSet presAssocID="{FED44F44-6BE3-489E-8FA7-1B00855C756B}" presName="sibTrans" presStyleLbl="sibTrans1D1" presStyleIdx="0" presStyleCnt="5"/>
      <dgm:spPr/>
    </dgm:pt>
    <dgm:pt modelId="{BB7FFC9F-D3E9-4A63-B784-981EA288D3B0}" type="pres">
      <dgm:prSet presAssocID="{FED44F44-6BE3-489E-8FA7-1B00855C756B}" presName="connectorText" presStyleLbl="sibTrans1D1" presStyleIdx="0" presStyleCnt="5"/>
      <dgm:spPr/>
    </dgm:pt>
    <dgm:pt modelId="{7E011693-E496-4DAD-9E23-2E40F001636C}" type="pres">
      <dgm:prSet presAssocID="{7BF101A3-318B-47FD-A54C-A6BB763B856C}" presName="node" presStyleLbl="node1" presStyleIdx="1" presStyleCnt="6" custScaleX="146218" custScaleY="130555">
        <dgm:presLayoutVars>
          <dgm:bulletEnabled val="1"/>
        </dgm:presLayoutVars>
      </dgm:prSet>
      <dgm:spPr/>
    </dgm:pt>
    <dgm:pt modelId="{EF0FBE81-A9AC-4872-B2F0-145DC6CA65A0}" type="pres">
      <dgm:prSet presAssocID="{62F868A7-7D33-42BC-91BA-3E381F592F70}" presName="sibTrans" presStyleLbl="sibTrans1D1" presStyleIdx="1" presStyleCnt="5"/>
      <dgm:spPr/>
    </dgm:pt>
    <dgm:pt modelId="{83A34948-0748-4D06-A900-96AD61051393}" type="pres">
      <dgm:prSet presAssocID="{62F868A7-7D33-42BC-91BA-3E381F592F70}" presName="connectorText" presStyleLbl="sibTrans1D1" presStyleIdx="1" presStyleCnt="5"/>
      <dgm:spPr/>
    </dgm:pt>
    <dgm:pt modelId="{CC297329-87A9-42CD-B7B3-4CF21D5C1FE6}" type="pres">
      <dgm:prSet presAssocID="{23CA6D76-14C2-45DA-B264-6DCDB4985A49}" presName="node" presStyleLbl="node1" presStyleIdx="2" presStyleCnt="6" custScaleX="137977" custScaleY="114869">
        <dgm:presLayoutVars>
          <dgm:bulletEnabled val="1"/>
        </dgm:presLayoutVars>
      </dgm:prSet>
      <dgm:spPr/>
    </dgm:pt>
    <dgm:pt modelId="{F27C0923-486B-47E4-B519-4399190FFF3F}" type="pres">
      <dgm:prSet presAssocID="{4ED0B203-5A1D-4DB4-A6DE-08C2CF2960A2}" presName="sibTrans" presStyleLbl="sibTrans1D1" presStyleIdx="2" presStyleCnt="5"/>
      <dgm:spPr/>
    </dgm:pt>
    <dgm:pt modelId="{6EC67CCE-96C7-4301-BF6E-E89ACB52DA22}" type="pres">
      <dgm:prSet presAssocID="{4ED0B203-5A1D-4DB4-A6DE-08C2CF2960A2}" presName="connectorText" presStyleLbl="sibTrans1D1" presStyleIdx="2" presStyleCnt="5"/>
      <dgm:spPr/>
    </dgm:pt>
    <dgm:pt modelId="{2DDCB651-2592-4906-BFC7-BDA9999187EA}" type="pres">
      <dgm:prSet presAssocID="{5EF52274-B52A-4EFF-8995-B2B4811E1BF6}" presName="node" presStyleLbl="node1" presStyleIdx="3" presStyleCnt="6" custScaleX="148332" custScaleY="167373">
        <dgm:presLayoutVars>
          <dgm:bulletEnabled val="1"/>
        </dgm:presLayoutVars>
      </dgm:prSet>
      <dgm:spPr/>
    </dgm:pt>
    <dgm:pt modelId="{BF557E56-42E0-46AE-A9F8-975A97E3681A}" type="pres">
      <dgm:prSet presAssocID="{D0553365-34FD-43C1-8F29-7900BFA9F205}" presName="sibTrans" presStyleLbl="sibTrans1D1" presStyleIdx="3" presStyleCnt="5"/>
      <dgm:spPr/>
    </dgm:pt>
    <dgm:pt modelId="{0EFA1A77-BEF4-4CB2-BBB9-F06295239BD8}" type="pres">
      <dgm:prSet presAssocID="{D0553365-34FD-43C1-8F29-7900BFA9F205}" presName="connectorText" presStyleLbl="sibTrans1D1" presStyleIdx="3" presStyleCnt="5"/>
      <dgm:spPr/>
    </dgm:pt>
    <dgm:pt modelId="{4CEBF180-9F0E-4526-AA98-53D2FE7B90AB}" type="pres">
      <dgm:prSet presAssocID="{E53D9779-F64C-465F-A50C-E1CF6918085E}" presName="node" presStyleLbl="node1" presStyleIdx="4" presStyleCnt="6" custScaleX="140806" custScaleY="156629">
        <dgm:presLayoutVars>
          <dgm:bulletEnabled val="1"/>
        </dgm:presLayoutVars>
      </dgm:prSet>
      <dgm:spPr/>
    </dgm:pt>
    <dgm:pt modelId="{CE1B585A-B769-4661-900A-C7A1CB5E4BDB}" type="pres">
      <dgm:prSet presAssocID="{FA644C41-2BAC-49DE-AFF6-1F5173DA7C7A}" presName="sibTrans" presStyleLbl="sibTrans1D1" presStyleIdx="4" presStyleCnt="5"/>
      <dgm:spPr/>
    </dgm:pt>
    <dgm:pt modelId="{67C281E4-FF1D-40D7-97AB-0A2700305608}" type="pres">
      <dgm:prSet presAssocID="{FA644C41-2BAC-49DE-AFF6-1F5173DA7C7A}" presName="connectorText" presStyleLbl="sibTrans1D1" presStyleIdx="4" presStyleCnt="5"/>
      <dgm:spPr/>
    </dgm:pt>
    <dgm:pt modelId="{D6D88842-149C-4B1A-9AA9-4F5300D53DB1}" type="pres">
      <dgm:prSet presAssocID="{9B529882-F4B5-4116-B698-7F50E7CE87A5}" presName="node" presStyleLbl="node1" presStyleIdx="5" presStyleCnt="6" custScaleX="150823" custScaleY="166933">
        <dgm:presLayoutVars>
          <dgm:bulletEnabled val="1"/>
        </dgm:presLayoutVars>
      </dgm:prSet>
      <dgm:spPr/>
    </dgm:pt>
  </dgm:ptLst>
  <dgm:cxnLst>
    <dgm:cxn modelId="{7427B900-3997-408D-B3B0-E779D07631F4}" type="presOf" srcId="{5EF52274-B52A-4EFF-8995-B2B4811E1BF6}" destId="{2DDCB651-2592-4906-BFC7-BDA9999187EA}" srcOrd="0" destOrd="0" presId="urn:microsoft.com/office/officeart/2016/7/layout/RepeatingBendingProcessNew"/>
    <dgm:cxn modelId="{C33CE601-35C0-4B4D-9AF1-0D1123FD28FE}" type="presOf" srcId="{FED44F44-6BE3-489E-8FA7-1B00855C756B}" destId="{AC52D955-BFBC-41FC-9792-5BE8EF2F71E5}" srcOrd="0" destOrd="0" presId="urn:microsoft.com/office/officeart/2016/7/layout/RepeatingBendingProcessNew"/>
    <dgm:cxn modelId="{C4A1AA03-CC06-436C-AAB5-D8B80BF03E00}" type="presOf" srcId="{03659A5F-B37C-45C7-85A6-C98A6C73322A}" destId="{53AA86E9-FF5E-4E75-ADD8-EA1C0DD6B3A7}" srcOrd="0" destOrd="0" presId="urn:microsoft.com/office/officeart/2016/7/layout/RepeatingBendingProcessNew"/>
    <dgm:cxn modelId="{4948DC03-EC08-42C1-AC8E-883CE8AA2B9B}" srcId="{03659A5F-B37C-45C7-85A6-C98A6C73322A}" destId="{7BF101A3-318B-47FD-A54C-A6BB763B856C}" srcOrd="1" destOrd="0" parTransId="{E8853C99-0523-459F-A218-3649B7A4692F}" sibTransId="{62F868A7-7D33-42BC-91BA-3E381F592F70}"/>
    <dgm:cxn modelId="{54118D14-2B7F-400F-8A57-FA4B3A4B9FB3}" type="presOf" srcId="{D0553365-34FD-43C1-8F29-7900BFA9F205}" destId="{BF557E56-42E0-46AE-A9F8-975A97E3681A}" srcOrd="0" destOrd="0" presId="urn:microsoft.com/office/officeart/2016/7/layout/RepeatingBendingProcessNew"/>
    <dgm:cxn modelId="{1758AF16-1039-4A8F-B3E7-5FF3D3B47D77}" type="presOf" srcId="{62F868A7-7D33-42BC-91BA-3E381F592F70}" destId="{83A34948-0748-4D06-A900-96AD61051393}" srcOrd="1" destOrd="0" presId="urn:microsoft.com/office/officeart/2016/7/layout/RepeatingBendingProcessNew"/>
    <dgm:cxn modelId="{C1516B1C-F50E-4184-8DEF-0274968D355A}" type="presOf" srcId="{5A5F9E02-6F71-4848-B54B-CCBBDAF2F431}" destId="{13ACA1FA-3186-48AC-AF14-57DDB7AA5C95}" srcOrd="0" destOrd="0" presId="urn:microsoft.com/office/officeart/2016/7/layout/RepeatingBendingProcessNew"/>
    <dgm:cxn modelId="{9EA9B62F-B9B6-4CF6-BE6B-C90383200707}" type="presOf" srcId="{23CA6D76-14C2-45DA-B264-6DCDB4985A49}" destId="{CC297329-87A9-42CD-B7B3-4CF21D5C1FE6}" srcOrd="0" destOrd="0" presId="urn:microsoft.com/office/officeart/2016/7/layout/RepeatingBendingProcessNew"/>
    <dgm:cxn modelId="{CBEE6830-C8B2-4A6F-A9DF-C7245C681F26}" type="presOf" srcId="{4ED0B203-5A1D-4DB4-A6DE-08C2CF2960A2}" destId="{6EC67CCE-96C7-4301-BF6E-E89ACB52DA22}" srcOrd="1" destOrd="0" presId="urn:microsoft.com/office/officeart/2016/7/layout/RepeatingBendingProcessNew"/>
    <dgm:cxn modelId="{1CDE723B-8F08-404B-9C8E-B3706D54B557}" type="presOf" srcId="{E53D9779-F64C-465F-A50C-E1CF6918085E}" destId="{4CEBF180-9F0E-4526-AA98-53D2FE7B90AB}" srcOrd="0" destOrd="0" presId="urn:microsoft.com/office/officeart/2016/7/layout/RepeatingBendingProcessNew"/>
    <dgm:cxn modelId="{8B90AB3B-C80F-47F2-8EC4-490FA608AF5B}" type="presOf" srcId="{D0553365-34FD-43C1-8F29-7900BFA9F205}" destId="{0EFA1A77-BEF4-4CB2-BBB9-F06295239BD8}" srcOrd="1" destOrd="0" presId="urn:microsoft.com/office/officeart/2016/7/layout/RepeatingBendingProcessNew"/>
    <dgm:cxn modelId="{AB75F97E-34A9-4202-B722-D9A32E383CA2}" srcId="{03659A5F-B37C-45C7-85A6-C98A6C73322A}" destId="{23CA6D76-14C2-45DA-B264-6DCDB4985A49}" srcOrd="2" destOrd="0" parTransId="{17B3544C-C9FE-461E-965D-2310D8A5ED4D}" sibTransId="{4ED0B203-5A1D-4DB4-A6DE-08C2CF2960A2}"/>
    <dgm:cxn modelId="{05A74597-19CD-4F7A-ADC1-2A9145DF031A}" srcId="{03659A5F-B37C-45C7-85A6-C98A6C73322A}" destId="{E53D9779-F64C-465F-A50C-E1CF6918085E}" srcOrd="4" destOrd="0" parTransId="{23908CDB-2058-4977-80CD-45DEF4A3888A}" sibTransId="{FA644C41-2BAC-49DE-AFF6-1F5173DA7C7A}"/>
    <dgm:cxn modelId="{297E7598-EAEC-45E4-95F4-C65EC3FB9305}" type="presOf" srcId="{9B529882-F4B5-4116-B698-7F50E7CE87A5}" destId="{D6D88842-149C-4B1A-9AA9-4F5300D53DB1}" srcOrd="0" destOrd="0" presId="urn:microsoft.com/office/officeart/2016/7/layout/RepeatingBendingProcessNew"/>
    <dgm:cxn modelId="{BA68739F-4912-43B8-8E7D-7D0A1710341F}" type="presOf" srcId="{4ED0B203-5A1D-4DB4-A6DE-08C2CF2960A2}" destId="{F27C0923-486B-47E4-B519-4399190FFF3F}" srcOrd="0" destOrd="0" presId="urn:microsoft.com/office/officeart/2016/7/layout/RepeatingBendingProcessNew"/>
    <dgm:cxn modelId="{76306AAB-3A5A-4971-825B-A0FD9EE00092}" type="presOf" srcId="{FA644C41-2BAC-49DE-AFF6-1F5173DA7C7A}" destId="{67C281E4-FF1D-40D7-97AB-0A2700305608}" srcOrd="1" destOrd="0" presId="urn:microsoft.com/office/officeart/2016/7/layout/RepeatingBendingProcessNew"/>
    <dgm:cxn modelId="{57A123B3-8CFD-4E1B-B13E-CAA9E4E6C5DA}" srcId="{03659A5F-B37C-45C7-85A6-C98A6C73322A}" destId="{5EF52274-B52A-4EFF-8995-B2B4811E1BF6}" srcOrd="3" destOrd="0" parTransId="{F8431869-D326-4DFF-B0A3-056A3CC4AAC6}" sibTransId="{D0553365-34FD-43C1-8F29-7900BFA9F205}"/>
    <dgm:cxn modelId="{0385E1C3-5ADF-4B61-BF3A-D2C6B46EC6E1}" srcId="{03659A5F-B37C-45C7-85A6-C98A6C73322A}" destId="{9B529882-F4B5-4116-B698-7F50E7CE87A5}" srcOrd="5" destOrd="0" parTransId="{8ABEA44D-B126-48C1-9B46-04B4F954B385}" sibTransId="{AD481DF0-6F13-45D6-B498-392A0BE0C18F}"/>
    <dgm:cxn modelId="{3B6054D4-3546-468D-92EC-316C0BE5ACA2}" type="presOf" srcId="{7BF101A3-318B-47FD-A54C-A6BB763B856C}" destId="{7E011693-E496-4DAD-9E23-2E40F001636C}" srcOrd="0" destOrd="0" presId="urn:microsoft.com/office/officeart/2016/7/layout/RepeatingBendingProcessNew"/>
    <dgm:cxn modelId="{91476DE0-8F54-4F5D-BD54-EC52FD727FB4}" type="presOf" srcId="{62F868A7-7D33-42BC-91BA-3E381F592F70}" destId="{EF0FBE81-A9AC-4872-B2F0-145DC6CA65A0}" srcOrd="0" destOrd="0" presId="urn:microsoft.com/office/officeart/2016/7/layout/RepeatingBendingProcessNew"/>
    <dgm:cxn modelId="{A8C382E1-0182-431B-A1AA-C0ED3FC5C75F}" type="presOf" srcId="{FA644C41-2BAC-49DE-AFF6-1F5173DA7C7A}" destId="{CE1B585A-B769-4661-900A-C7A1CB5E4BDB}" srcOrd="0" destOrd="0" presId="urn:microsoft.com/office/officeart/2016/7/layout/RepeatingBendingProcessNew"/>
    <dgm:cxn modelId="{2CDB45E4-0CEC-4E0E-B689-49E526929978}" type="presOf" srcId="{FED44F44-6BE3-489E-8FA7-1B00855C756B}" destId="{BB7FFC9F-D3E9-4A63-B784-981EA288D3B0}" srcOrd="1" destOrd="0" presId="urn:microsoft.com/office/officeart/2016/7/layout/RepeatingBendingProcessNew"/>
    <dgm:cxn modelId="{5CF951F9-558B-4A06-B38C-83F501BC7A89}" srcId="{03659A5F-B37C-45C7-85A6-C98A6C73322A}" destId="{5A5F9E02-6F71-4848-B54B-CCBBDAF2F431}" srcOrd="0" destOrd="0" parTransId="{013F779F-461F-43CC-95B2-F4F7214FD4F3}" sibTransId="{FED44F44-6BE3-489E-8FA7-1B00855C756B}"/>
    <dgm:cxn modelId="{EFAC20B8-4A7B-4E62-A543-434AE0F561B2}" type="presParOf" srcId="{53AA86E9-FF5E-4E75-ADD8-EA1C0DD6B3A7}" destId="{13ACA1FA-3186-48AC-AF14-57DDB7AA5C95}" srcOrd="0" destOrd="0" presId="urn:microsoft.com/office/officeart/2016/7/layout/RepeatingBendingProcessNew"/>
    <dgm:cxn modelId="{9D447060-0D25-4D36-B40F-055721211293}" type="presParOf" srcId="{53AA86E9-FF5E-4E75-ADD8-EA1C0DD6B3A7}" destId="{AC52D955-BFBC-41FC-9792-5BE8EF2F71E5}" srcOrd="1" destOrd="0" presId="urn:microsoft.com/office/officeart/2016/7/layout/RepeatingBendingProcessNew"/>
    <dgm:cxn modelId="{20BE72A1-F35B-4012-864B-FA90A669588F}" type="presParOf" srcId="{AC52D955-BFBC-41FC-9792-5BE8EF2F71E5}" destId="{BB7FFC9F-D3E9-4A63-B784-981EA288D3B0}" srcOrd="0" destOrd="0" presId="urn:microsoft.com/office/officeart/2016/7/layout/RepeatingBendingProcessNew"/>
    <dgm:cxn modelId="{117C7305-BB27-4AE2-8034-0C5FE6969EC5}" type="presParOf" srcId="{53AA86E9-FF5E-4E75-ADD8-EA1C0DD6B3A7}" destId="{7E011693-E496-4DAD-9E23-2E40F001636C}" srcOrd="2" destOrd="0" presId="urn:microsoft.com/office/officeart/2016/7/layout/RepeatingBendingProcessNew"/>
    <dgm:cxn modelId="{01F535E4-D954-485A-9AF9-8554D44785A0}" type="presParOf" srcId="{53AA86E9-FF5E-4E75-ADD8-EA1C0DD6B3A7}" destId="{EF0FBE81-A9AC-4872-B2F0-145DC6CA65A0}" srcOrd="3" destOrd="0" presId="urn:microsoft.com/office/officeart/2016/7/layout/RepeatingBendingProcessNew"/>
    <dgm:cxn modelId="{931189BE-C2A5-445D-9B46-F8849B62EE1E}" type="presParOf" srcId="{EF0FBE81-A9AC-4872-B2F0-145DC6CA65A0}" destId="{83A34948-0748-4D06-A900-96AD61051393}" srcOrd="0" destOrd="0" presId="urn:microsoft.com/office/officeart/2016/7/layout/RepeatingBendingProcessNew"/>
    <dgm:cxn modelId="{F4C8FF5E-D64E-4C45-B81D-4A70C7C57800}" type="presParOf" srcId="{53AA86E9-FF5E-4E75-ADD8-EA1C0DD6B3A7}" destId="{CC297329-87A9-42CD-B7B3-4CF21D5C1FE6}" srcOrd="4" destOrd="0" presId="urn:microsoft.com/office/officeart/2016/7/layout/RepeatingBendingProcessNew"/>
    <dgm:cxn modelId="{6A625749-72D0-4651-AE6D-2EC9776E9E59}" type="presParOf" srcId="{53AA86E9-FF5E-4E75-ADD8-EA1C0DD6B3A7}" destId="{F27C0923-486B-47E4-B519-4399190FFF3F}" srcOrd="5" destOrd="0" presId="urn:microsoft.com/office/officeart/2016/7/layout/RepeatingBendingProcessNew"/>
    <dgm:cxn modelId="{8F2CA3B9-4201-4B8B-A039-777BF58B8E75}" type="presParOf" srcId="{F27C0923-486B-47E4-B519-4399190FFF3F}" destId="{6EC67CCE-96C7-4301-BF6E-E89ACB52DA22}" srcOrd="0" destOrd="0" presId="urn:microsoft.com/office/officeart/2016/7/layout/RepeatingBendingProcessNew"/>
    <dgm:cxn modelId="{8BECD2B0-5090-418B-97D5-0C3EC4EFA903}" type="presParOf" srcId="{53AA86E9-FF5E-4E75-ADD8-EA1C0DD6B3A7}" destId="{2DDCB651-2592-4906-BFC7-BDA9999187EA}" srcOrd="6" destOrd="0" presId="urn:microsoft.com/office/officeart/2016/7/layout/RepeatingBendingProcessNew"/>
    <dgm:cxn modelId="{D6C640FB-EE86-43E1-B02A-2B1D5E3BC120}" type="presParOf" srcId="{53AA86E9-FF5E-4E75-ADD8-EA1C0DD6B3A7}" destId="{BF557E56-42E0-46AE-A9F8-975A97E3681A}" srcOrd="7" destOrd="0" presId="urn:microsoft.com/office/officeart/2016/7/layout/RepeatingBendingProcessNew"/>
    <dgm:cxn modelId="{D8D4E5B7-B96E-41AF-AE03-7F219AD010AB}" type="presParOf" srcId="{BF557E56-42E0-46AE-A9F8-975A97E3681A}" destId="{0EFA1A77-BEF4-4CB2-BBB9-F06295239BD8}" srcOrd="0" destOrd="0" presId="urn:microsoft.com/office/officeart/2016/7/layout/RepeatingBendingProcessNew"/>
    <dgm:cxn modelId="{1531E4B2-C4C1-4D6A-924B-DA6CBF0D0185}" type="presParOf" srcId="{53AA86E9-FF5E-4E75-ADD8-EA1C0DD6B3A7}" destId="{4CEBF180-9F0E-4526-AA98-53D2FE7B90AB}" srcOrd="8" destOrd="0" presId="urn:microsoft.com/office/officeart/2016/7/layout/RepeatingBendingProcessNew"/>
    <dgm:cxn modelId="{45BA639A-A2D2-4104-9B5A-C208999E2C1E}" type="presParOf" srcId="{53AA86E9-FF5E-4E75-ADD8-EA1C0DD6B3A7}" destId="{CE1B585A-B769-4661-900A-C7A1CB5E4BDB}" srcOrd="9" destOrd="0" presId="urn:microsoft.com/office/officeart/2016/7/layout/RepeatingBendingProcessNew"/>
    <dgm:cxn modelId="{43E7D873-6F88-41A3-87BF-DDACA2CDF2AE}" type="presParOf" srcId="{CE1B585A-B769-4661-900A-C7A1CB5E4BDB}" destId="{67C281E4-FF1D-40D7-97AB-0A2700305608}" srcOrd="0" destOrd="0" presId="urn:microsoft.com/office/officeart/2016/7/layout/RepeatingBendingProcessNew"/>
    <dgm:cxn modelId="{849F0C43-CFF3-4999-B693-36FAA257AC39}" type="presParOf" srcId="{53AA86E9-FF5E-4E75-ADD8-EA1C0DD6B3A7}" destId="{D6D88842-149C-4B1A-9AA9-4F5300D53DB1}"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18D19A2-FD39-4EED-AFD4-22453389A68C}"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F06237FB-4B20-424D-8667-23F1CF27DA4F}">
      <dgm:prSet/>
      <dgm:spPr/>
      <dgm:t>
        <a:bodyPr/>
        <a:lstStyle/>
        <a:p>
          <a:r>
            <a:rPr lang="en-US" dirty="0"/>
            <a:t>Utilizing AL to develop deeper self-awareness within students (Bowen &amp; Watson, 2024)</a:t>
          </a:r>
        </a:p>
      </dgm:t>
    </dgm:pt>
    <dgm:pt modelId="{FEF75655-36C5-44C4-833A-D78F385AE7F7}" type="parTrans" cxnId="{A2F6DC73-5BB8-448B-898F-D4DE3CBAEB43}">
      <dgm:prSet/>
      <dgm:spPr/>
      <dgm:t>
        <a:bodyPr/>
        <a:lstStyle/>
        <a:p>
          <a:endParaRPr lang="en-US"/>
        </a:p>
      </dgm:t>
    </dgm:pt>
    <dgm:pt modelId="{1CAEDD94-A1F0-4340-9D33-0FFD9C0E2D51}" type="sibTrans" cxnId="{A2F6DC73-5BB8-448B-898F-D4DE3CBAEB43}">
      <dgm:prSet/>
      <dgm:spPr/>
      <dgm:t>
        <a:bodyPr/>
        <a:lstStyle/>
        <a:p>
          <a:endParaRPr lang="en-US"/>
        </a:p>
      </dgm:t>
    </dgm:pt>
    <dgm:pt modelId="{D6BDCB3E-B424-48B2-8249-6C6A675C7F0F}">
      <dgm:prSet custT="1"/>
      <dgm:spPr/>
      <dgm:t>
        <a:bodyPr/>
        <a:lstStyle/>
        <a:p>
          <a:r>
            <a:rPr lang="en-US" sz="2000" dirty="0"/>
            <a:t>Compare your own work to that created by AI.</a:t>
          </a:r>
        </a:p>
      </dgm:t>
    </dgm:pt>
    <dgm:pt modelId="{C00069DD-82BC-439C-A6A2-AC4FEDCB9C92}" type="parTrans" cxnId="{AE19D115-8C99-4740-B194-821103357554}">
      <dgm:prSet/>
      <dgm:spPr/>
      <dgm:t>
        <a:bodyPr/>
        <a:lstStyle/>
        <a:p>
          <a:endParaRPr lang="en-US"/>
        </a:p>
      </dgm:t>
    </dgm:pt>
    <dgm:pt modelId="{D4D83AD1-A538-4C1E-AE9A-9B5EC2B79600}" type="sibTrans" cxnId="{AE19D115-8C99-4740-B194-821103357554}">
      <dgm:prSet/>
      <dgm:spPr/>
      <dgm:t>
        <a:bodyPr/>
        <a:lstStyle/>
        <a:p>
          <a:endParaRPr lang="en-US"/>
        </a:p>
      </dgm:t>
    </dgm:pt>
    <dgm:pt modelId="{603362CA-91FE-4269-95D5-42353E6D7F2B}">
      <dgm:prSet custT="1"/>
      <dgm:spPr/>
      <dgm:t>
        <a:bodyPr/>
        <a:lstStyle/>
        <a:p>
          <a:r>
            <a:rPr lang="en-US" sz="2000" dirty="0"/>
            <a:t>How might the AI response help improve your own work?</a:t>
          </a:r>
        </a:p>
      </dgm:t>
    </dgm:pt>
    <dgm:pt modelId="{10267FEE-2C14-4913-AEEC-2A3CE83940B9}" type="parTrans" cxnId="{AA99D888-6CC1-47EE-B3F2-0BE98B9B61D1}">
      <dgm:prSet/>
      <dgm:spPr/>
      <dgm:t>
        <a:bodyPr/>
        <a:lstStyle/>
        <a:p>
          <a:endParaRPr lang="en-US"/>
        </a:p>
      </dgm:t>
    </dgm:pt>
    <dgm:pt modelId="{21BF2DC4-C90A-47F2-9795-4DED3AF3A9F6}" type="sibTrans" cxnId="{AA99D888-6CC1-47EE-B3F2-0BE98B9B61D1}">
      <dgm:prSet/>
      <dgm:spPr/>
      <dgm:t>
        <a:bodyPr/>
        <a:lstStyle/>
        <a:p>
          <a:endParaRPr lang="en-US"/>
        </a:p>
      </dgm:t>
    </dgm:pt>
    <dgm:pt modelId="{A33729FD-1EE1-44C4-B528-E278086A2F8B}">
      <dgm:prSet/>
      <dgm:spPr/>
      <dgm:t>
        <a:bodyPr/>
        <a:lstStyle/>
        <a:p>
          <a:r>
            <a:rPr lang="en-US" dirty="0"/>
            <a:t>Focus more on the ethical dimensions of AI use with open discussion questions to help develop their self-awareness (Uche, Grame, O’Neill, &amp; Pedersen, 2023):</a:t>
          </a:r>
        </a:p>
      </dgm:t>
    </dgm:pt>
    <dgm:pt modelId="{E93B2FD3-0802-49E2-8A95-C6FE0934B96B}" type="parTrans" cxnId="{18BB8D54-520B-4C77-9C66-47954B0D32B5}">
      <dgm:prSet/>
      <dgm:spPr/>
      <dgm:t>
        <a:bodyPr/>
        <a:lstStyle/>
        <a:p>
          <a:endParaRPr lang="en-US"/>
        </a:p>
      </dgm:t>
    </dgm:pt>
    <dgm:pt modelId="{DFD94149-ED81-4F59-AB22-AB1D3EE367DB}" type="sibTrans" cxnId="{18BB8D54-520B-4C77-9C66-47954B0D32B5}">
      <dgm:prSet/>
      <dgm:spPr/>
      <dgm:t>
        <a:bodyPr/>
        <a:lstStyle/>
        <a:p>
          <a:endParaRPr lang="en-US"/>
        </a:p>
      </dgm:t>
    </dgm:pt>
    <dgm:pt modelId="{E0E427DE-292A-4B27-8FA4-B859DDE39A9C}">
      <dgm:prSet custT="1"/>
      <dgm:spPr/>
      <dgm:t>
        <a:bodyPr/>
        <a:lstStyle/>
        <a:p>
          <a:pPr algn="l"/>
          <a:r>
            <a:rPr lang="en-US" sz="1800" dirty="0"/>
            <a:t>Does using AI contribute to the common good</a:t>
          </a:r>
          <a:r>
            <a:rPr lang="en-US" sz="1600" dirty="0"/>
            <a:t>?</a:t>
          </a:r>
        </a:p>
      </dgm:t>
    </dgm:pt>
    <dgm:pt modelId="{16DC86EE-7043-42E6-8A0E-5497ECCFCA02}" type="parTrans" cxnId="{E6396899-7985-4FA3-A2FF-E20F87D0292F}">
      <dgm:prSet/>
      <dgm:spPr/>
      <dgm:t>
        <a:bodyPr/>
        <a:lstStyle/>
        <a:p>
          <a:endParaRPr lang="en-US"/>
        </a:p>
      </dgm:t>
    </dgm:pt>
    <dgm:pt modelId="{D87BBF3F-AB8A-45AD-973B-CA9554644193}" type="sibTrans" cxnId="{E6396899-7985-4FA3-A2FF-E20F87D0292F}">
      <dgm:prSet/>
      <dgm:spPr/>
      <dgm:t>
        <a:bodyPr/>
        <a:lstStyle/>
        <a:p>
          <a:endParaRPr lang="en-US"/>
        </a:p>
      </dgm:t>
    </dgm:pt>
    <dgm:pt modelId="{F6FDFB70-4116-4810-B448-59BD3B97C907}">
      <dgm:prSet custT="1"/>
      <dgm:spPr/>
      <dgm:t>
        <a:bodyPr/>
        <a:lstStyle/>
        <a:p>
          <a:pPr algn="l"/>
          <a:r>
            <a:rPr lang="en-US" sz="1800" dirty="0"/>
            <a:t>If I use AI to help in this case, what other shortcuts would I use?</a:t>
          </a:r>
        </a:p>
      </dgm:t>
    </dgm:pt>
    <dgm:pt modelId="{00BBD8BF-40E9-4DA0-B5DF-A57C79790D06}" type="parTrans" cxnId="{9A678EC7-EF4C-4895-9A3F-40719E8A0506}">
      <dgm:prSet/>
      <dgm:spPr/>
      <dgm:t>
        <a:bodyPr/>
        <a:lstStyle/>
        <a:p>
          <a:endParaRPr lang="en-US"/>
        </a:p>
      </dgm:t>
    </dgm:pt>
    <dgm:pt modelId="{18323C66-BB03-4F8D-997D-A084D1F4A671}" type="sibTrans" cxnId="{9A678EC7-EF4C-4895-9A3F-40719E8A0506}">
      <dgm:prSet/>
      <dgm:spPr/>
      <dgm:t>
        <a:bodyPr/>
        <a:lstStyle/>
        <a:p>
          <a:endParaRPr lang="en-US"/>
        </a:p>
      </dgm:t>
    </dgm:pt>
    <dgm:pt modelId="{13B08E91-1B8B-4ECF-9EEC-879C37A811E8}">
      <dgm:prSet custT="1"/>
      <dgm:spPr/>
      <dgm:t>
        <a:bodyPr/>
        <a:lstStyle/>
        <a:p>
          <a:pPr algn="l"/>
          <a:r>
            <a:rPr lang="en-US" sz="1800" dirty="0"/>
            <a:t>Am I losing the opportunity to learn in other ways?</a:t>
          </a:r>
        </a:p>
      </dgm:t>
    </dgm:pt>
    <dgm:pt modelId="{43F0FD17-4F95-4DB5-8439-B85D62664409}" type="parTrans" cxnId="{8AD8C2F9-1A2F-46EE-896A-F410FA13EA06}">
      <dgm:prSet/>
      <dgm:spPr/>
      <dgm:t>
        <a:bodyPr/>
        <a:lstStyle/>
        <a:p>
          <a:endParaRPr lang="en-US"/>
        </a:p>
      </dgm:t>
    </dgm:pt>
    <dgm:pt modelId="{A2F0E4ED-DBF4-4BE3-885B-2E3D4F2172B3}" type="sibTrans" cxnId="{8AD8C2F9-1A2F-46EE-896A-F410FA13EA06}">
      <dgm:prSet/>
      <dgm:spPr/>
      <dgm:t>
        <a:bodyPr/>
        <a:lstStyle/>
        <a:p>
          <a:endParaRPr lang="en-US"/>
        </a:p>
      </dgm:t>
    </dgm:pt>
    <dgm:pt modelId="{5BA1C013-697B-4947-B631-7B8A20479621}">
      <dgm:prSet custT="1"/>
      <dgm:spPr/>
      <dgm:t>
        <a:bodyPr/>
        <a:lstStyle/>
        <a:p>
          <a:pPr algn="l"/>
          <a:r>
            <a:rPr lang="en-US" sz="1800" dirty="0"/>
            <a:t>Does AI take away from the experience I would gain from problem solving? </a:t>
          </a:r>
        </a:p>
      </dgm:t>
    </dgm:pt>
    <dgm:pt modelId="{A1C6E6B9-CC41-4E83-B4AA-CF48732E6B5A}" type="parTrans" cxnId="{7EC4222A-0EA4-47D5-8B03-DAB2A81B9AB8}">
      <dgm:prSet/>
      <dgm:spPr/>
      <dgm:t>
        <a:bodyPr/>
        <a:lstStyle/>
        <a:p>
          <a:endParaRPr lang="en-US"/>
        </a:p>
      </dgm:t>
    </dgm:pt>
    <dgm:pt modelId="{163D6334-45C1-4B1D-B6C1-317F8223A555}" type="sibTrans" cxnId="{7EC4222A-0EA4-47D5-8B03-DAB2A81B9AB8}">
      <dgm:prSet/>
      <dgm:spPr/>
      <dgm:t>
        <a:bodyPr/>
        <a:lstStyle/>
        <a:p>
          <a:endParaRPr lang="en-US"/>
        </a:p>
      </dgm:t>
    </dgm:pt>
    <dgm:pt modelId="{64BC5A1B-6247-4A59-90CB-C9FB749C4284}" type="pres">
      <dgm:prSet presAssocID="{318D19A2-FD39-4EED-AFD4-22453389A68C}" presName="Name0" presStyleCnt="0">
        <dgm:presLayoutVars>
          <dgm:dir/>
          <dgm:animLvl val="lvl"/>
          <dgm:resizeHandles val="exact"/>
        </dgm:presLayoutVars>
      </dgm:prSet>
      <dgm:spPr/>
    </dgm:pt>
    <dgm:pt modelId="{65B4EC05-4147-4667-B569-E91B09342A2F}" type="pres">
      <dgm:prSet presAssocID="{A33729FD-1EE1-44C4-B528-E278086A2F8B}" presName="boxAndChildren" presStyleCnt="0"/>
      <dgm:spPr/>
    </dgm:pt>
    <dgm:pt modelId="{452C7270-0750-4335-B3CD-5793522A8915}" type="pres">
      <dgm:prSet presAssocID="{A33729FD-1EE1-44C4-B528-E278086A2F8B}" presName="parentTextBox" presStyleLbl="node1" presStyleIdx="0" presStyleCnt="2"/>
      <dgm:spPr/>
    </dgm:pt>
    <dgm:pt modelId="{B91D8481-BA8F-4C46-9F6B-0B49DA9B8047}" type="pres">
      <dgm:prSet presAssocID="{A33729FD-1EE1-44C4-B528-E278086A2F8B}" presName="entireBox" presStyleLbl="node1" presStyleIdx="0" presStyleCnt="2"/>
      <dgm:spPr/>
    </dgm:pt>
    <dgm:pt modelId="{7DCBD949-AF4E-4A6B-82CF-7B3820969707}" type="pres">
      <dgm:prSet presAssocID="{A33729FD-1EE1-44C4-B528-E278086A2F8B}" presName="descendantBox" presStyleCnt="0"/>
      <dgm:spPr/>
    </dgm:pt>
    <dgm:pt modelId="{1BE8A618-FA48-415C-B455-8FC842CC52F9}" type="pres">
      <dgm:prSet presAssocID="{E0E427DE-292A-4B27-8FA4-B859DDE39A9C}" presName="childTextBox" presStyleLbl="fgAccFollowNode1" presStyleIdx="0" presStyleCnt="6">
        <dgm:presLayoutVars>
          <dgm:bulletEnabled val="1"/>
        </dgm:presLayoutVars>
      </dgm:prSet>
      <dgm:spPr/>
    </dgm:pt>
    <dgm:pt modelId="{42B0F3F7-E082-403C-98CC-0D5BA58E27E3}" type="pres">
      <dgm:prSet presAssocID="{F6FDFB70-4116-4810-B448-59BD3B97C907}" presName="childTextBox" presStyleLbl="fgAccFollowNode1" presStyleIdx="1" presStyleCnt="6">
        <dgm:presLayoutVars>
          <dgm:bulletEnabled val="1"/>
        </dgm:presLayoutVars>
      </dgm:prSet>
      <dgm:spPr/>
    </dgm:pt>
    <dgm:pt modelId="{51F378A4-0F14-4CA7-8C7C-CCC44CC14E51}" type="pres">
      <dgm:prSet presAssocID="{13B08E91-1B8B-4ECF-9EEC-879C37A811E8}" presName="childTextBox" presStyleLbl="fgAccFollowNode1" presStyleIdx="2" presStyleCnt="6">
        <dgm:presLayoutVars>
          <dgm:bulletEnabled val="1"/>
        </dgm:presLayoutVars>
      </dgm:prSet>
      <dgm:spPr/>
    </dgm:pt>
    <dgm:pt modelId="{258F725C-DEAD-42C4-9AD1-46F542478F14}" type="pres">
      <dgm:prSet presAssocID="{5BA1C013-697B-4947-B631-7B8A20479621}" presName="childTextBox" presStyleLbl="fgAccFollowNode1" presStyleIdx="3" presStyleCnt="6">
        <dgm:presLayoutVars>
          <dgm:bulletEnabled val="1"/>
        </dgm:presLayoutVars>
      </dgm:prSet>
      <dgm:spPr/>
    </dgm:pt>
    <dgm:pt modelId="{87EF5E1C-FC06-4A2A-AD75-780981140F70}" type="pres">
      <dgm:prSet presAssocID="{1CAEDD94-A1F0-4340-9D33-0FFD9C0E2D51}" presName="sp" presStyleCnt="0"/>
      <dgm:spPr/>
    </dgm:pt>
    <dgm:pt modelId="{A2CA643C-91A7-4441-BEB5-6D60CC5F96F9}" type="pres">
      <dgm:prSet presAssocID="{F06237FB-4B20-424D-8667-23F1CF27DA4F}" presName="arrowAndChildren" presStyleCnt="0"/>
      <dgm:spPr/>
    </dgm:pt>
    <dgm:pt modelId="{2497B302-BADD-4B50-A75F-502F00CFD1EB}" type="pres">
      <dgm:prSet presAssocID="{F06237FB-4B20-424D-8667-23F1CF27DA4F}" presName="parentTextArrow" presStyleLbl="node1" presStyleIdx="0" presStyleCnt="2"/>
      <dgm:spPr/>
    </dgm:pt>
    <dgm:pt modelId="{45710748-CA00-473C-BB3E-32DB1F98ECEC}" type="pres">
      <dgm:prSet presAssocID="{F06237FB-4B20-424D-8667-23F1CF27DA4F}" presName="arrow" presStyleLbl="node1" presStyleIdx="1" presStyleCnt="2"/>
      <dgm:spPr/>
    </dgm:pt>
    <dgm:pt modelId="{974D236F-CC70-4B61-B6D5-06872DADFB11}" type="pres">
      <dgm:prSet presAssocID="{F06237FB-4B20-424D-8667-23F1CF27DA4F}" presName="descendantArrow" presStyleCnt="0"/>
      <dgm:spPr/>
    </dgm:pt>
    <dgm:pt modelId="{F53957C3-A33C-4EAB-A320-CD529A36E0E8}" type="pres">
      <dgm:prSet presAssocID="{D6BDCB3E-B424-48B2-8249-6C6A675C7F0F}" presName="childTextArrow" presStyleLbl="fgAccFollowNode1" presStyleIdx="4" presStyleCnt="6">
        <dgm:presLayoutVars>
          <dgm:bulletEnabled val="1"/>
        </dgm:presLayoutVars>
      </dgm:prSet>
      <dgm:spPr/>
    </dgm:pt>
    <dgm:pt modelId="{F4CC59F9-982A-4267-BAB6-018A1A9C2086}" type="pres">
      <dgm:prSet presAssocID="{603362CA-91FE-4269-95D5-42353E6D7F2B}" presName="childTextArrow" presStyleLbl="fgAccFollowNode1" presStyleIdx="5" presStyleCnt="6">
        <dgm:presLayoutVars>
          <dgm:bulletEnabled val="1"/>
        </dgm:presLayoutVars>
      </dgm:prSet>
      <dgm:spPr/>
    </dgm:pt>
  </dgm:ptLst>
  <dgm:cxnLst>
    <dgm:cxn modelId="{B2AF4206-F5F9-41D5-B20E-A020F6AEFEA6}" type="presOf" srcId="{13B08E91-1B8B-4ECF-9EEC-879C37A811E8}" destId="{51F378A4-0F14-4CA7-8C7C-CCC44CC14E51}" srcOrd="0" destOrd="0" presId="urn:microsoft.com/office/officeart/2005/8/layout/process4"/>
    <dgm:cxn modelId="{9E441415-EEEA-4352-A99F-7E1AD075BBEB}" type="presOf" srcId="{E0E427DE-292A-4B27-8FA4-B859DDE39A9C}" destId="{1BE8A618-FA48-415C-B455-8FC842CC52F9}" srcOrd="0" destOrd="0" presId="urn:microsoft.com/office/officeart/2005/8/layout/process4"/>
    <dgm:cxn modelId="{AE19D115-8C99-4740-B194-821103357554}" srcId="{F06237FB-4B20-424D-8667-23F1CF27DA4F}" destId="{D6BDCB3E-B424-48B2-8249-6C6A675C7F0F}" srcOrd="0" destOrd="0" parTransId="{C00069DD-82BC-439C-A6A2-AC4FEDCB9C92}" sibTransId="{D4D83AD1-A538-4C1E-AE9A-9B5EC2B79600}"/>
    <dgm:cxn modelId="{7EC4222A-0EA4-47D5-8B03-DAB2A81B9AB8}" srcId="{A33729FD-1EE1-44C4-B528-E278086A2F8B}" destId="{5BA1C013-697B-4947-B631-7B8A20479621}" srcOrd="3" destOrd="0" parTransId="{A1C6E6B9-CC41-4E83-B4AA-CF48732E6B5A}" sibTransId="{163D6334-45C1-4B1D-B6C1-317F8223A555}"/>
    <dgm:cxn modelId="{DD510D3A-43CB-4A3C-9E07-20531EE46D53}" type="presOf" srcId="{603362CA-91FE-4269-95D5-42353E6D7F2B}" destId="{F4CC59F9-982A-4267-BAB6-018A1A9C2086}" srcOrd="0" destOrd="0" presId="urn:microsoft.com/office/officeart/2005/8/layout/process4"/>
    <dgm:cxn modelId="{2C907A3D-7905-4E91-AB76-A648AEEB5EC7}" type="presOf" srcId="{F06237FB-4B20-424D-8667-23F1CF27DA4F}" destId="{45710748-CA00-473C-BB3E-32DB1F98ECEC}" srcOrd="1" destOrd="0" presId="urn:microsoft.com/office/officeart/2005/8/layout/process4"/>
    <dgm:cxn modelId="{0A57933D-4DBA-4261-83BA-56C6DAAD7C82}" type="presOf" srcId="{5BA1C013-697B-4947-B631-7B8A20479621}" destId="{258F725C-DEAD-42C4-9AD1-46F542478F14}" srcOrd="0" destOrd="0" presId="urn:microsoft.com/office/officeart/2005/8/layout/process4"/>
    <dgm:cxn modelId="{A2F6DC73-5BB8-448B-898F-D4DE3CBAEB43}" srcId="{318D19A2-FD39-4EED-AFD4-22453389A68C}" destId="{F06237FB-4B20-424D-8667-23F1CF27DA4F}" srcOrd="0" destOrd="0" parTransId="{FEF75655-36C5-44C4-833A-D78F385AE7F7}" sibTransId="{1CAEDD94-A1F0-4340-9D33-0FFD9C0E2D51}"/>
    <dgm:cxn modelId="{18BB8D54-520B-4C77-9C66-47954B0D32B5}" srcId="{318D19A2-FD39-4EED-AFD4-22453389A68C}" destId="{A33729FD-1EE1-44C4-B528-E278086A2F8B}" srcOrd="1" destOrd="0" parTransId="{E93B2FD3-0802-49E2-8A95-C6FE0934B96B}" sibTransId="{DFD94149-ED81-4F59-AB22-AB1D3EE367DB}"/>
    <dgm:cxn modelId="{C9429C59-8A33-48C9-BAB0-486FBC6B3355}" type="presOf" srcId="{318D19A2-FD39-4EED-AFD4-22453389A68C}" destId="{64BC5A1B-6247-4A59-90CB-C9FB749C4284}" srcOrd="0" destOrd="0" presId="urn:microsoft.com/office/officeart/2005/8/layout/process4"/>
    <dgm:cxn modelId="{AA99D888-6CC1-47EE-B3F2-0BE98B9B61D1}" srcId="{F06237FB-4B20-424D-8667-23F1CF27DA4F}" destId="{603362CA-91FE-4269-95D5-42353E6D7F2B}" srcOrd="1" destOrd="0" parTransId="{10267FEE-2C14-4913-AEEC-2A3CE83940B9}" sibTransId="{21BF2DC4-C90A-47F2-9795-4DED3AF3A9F6}"/>
    <dgm:cxn modelId="{E6396899-7985-4FA3-A2FF-E20F87D0292F}" srcId="{A33729FD-1EE1-44C4-B528-E278086A2F8B}" destId="{E0E427DE-292A-4B27-8FA4-B859DDE39A9C}" srcOrd="0" destOrd="0" parTransId="{16DC86EE-7043-42E6-8A0E-5497ECCFCA02}" sibTransId="{D87BBF3F-AB8A-45AD-973B-CA9554644193}"/>
    <dgm:cxn modelId="{D127E19B-A6CC-4D2E-9435-1A8D830F9CF3}" type="presOf" srcId="{A33729FD-1EE1-44C4-B528-E278086A2F8B}" destId="{452C7270-0750-4335-B3CD-5793522A8915}" srcOrd="0" destOrd="0" presId="urn:microsoft.com/office/officeart/2005/8/layout/process4"/>
    <dgm:cxn modelId="{83194CB1-227B-447E-BDF6-EA44D016F5B7}" type="presOf" srcId="{F06237FB-4B20-424D-8667-23F1CF27DA4F}" destId="{2497B302-BADD-4B50-A75F-502F00CFD1EB}" srcOrd="0" destOrd="0" presId="urn:microsoft.com/office/officeart/2005/8/layout/process4"/>
    <dgm:cxn modelId="{D9EB72B7-4DDB-4076-BAAF-411D1CCD888E}" type="presOf" srcId="{A33729FD-1EE1-44C4-B528-E278086A2F8B}" destId="{B91D8481-BA8F-4C46-9F6B-0B49DA9B8047}" srcOrd="1" destOrd="0" presId="urn:microsoft.com/office/officeart/2005/8/layout/process4"/>
    <dgm:cxn modelId="{9A678EC7-EF4C-4895-9A3F-40719E8A0506}" srcId="{A33729FD-1EE1-44C4-B528-E278086A2F8B}" destId="{F6FDFB70-4116-4810-B448-59BD3B97C907}" srcOrd="1" destOrd="0" parTransId="{00BBD8BF-40E9-4DA0-B5DF-A57C79790D06}" sibTransId="{18323C66-BB03-4F8D-997D-A084D1F4A671}"/>
    <dgm:cxn modelId="{0672B2CE-DACB-410B-AC88-428EBFABA22B}" type="presOf" srcId="{D6BDCB3E-B424-48B2-8249-6C6A675C7F0F}" destId="{F53957C3-A33C-4EAB-A320-CD529A36E0E8}" srcOrd="0" destOrd="0" presId="urn:microsoft.com/office/officeart/2005/8/layout/process4"/>
    <dgm:cxn modelId="{BC713BD1-E41B-41B0-B5DA-1CD8933C58B7}" type="presOf" srcId="{F6FDFB70-4116-4810-B448-59BD3B97C907}" destId="{42B0F3F7-E082-403C-98CC-0D5BA58E27E3}" srcOrd="0" destOrd="0" presId="urn:microsoft.com/office/officeart/2005/8/layout/process4"/>
    <dgm:cxn modelId="{8AD8C2F9-1A2F-46EE-896A-F410FA13EA06}" srcId="{A33729FD-1EE1-44C4-B528-E278086A2F8B}" destId="{13B08E91-1B8B-4ECF-9EEC-879C37A811E8}" srcOrd="2" destOrd="0" parTransId="{43F0FD17-4F95-4DB5-8439-B85D62664409}" sibTransId="{A2F0E4ED-DBF4-4BE3-885B-2E3D4F2172B3}"/>
    <dgm:cxn modelId="{EFDEF3B1-08EC-4B00-8A66-B4E051931B7B}" type="presParOf" srcId="{64BC5A1B-6247-4A59-90CB-C9FB749C4284}" destId="{65B4EC05-4147-4667-B569-E91B09342A2F}" srcOrd="0" destOrd="0" presId="urn:microsoft.com/office/officeart/2005/8/layout/process4"/>
    <dgm:cxn modelId="{EC7EA923-748F-4B58-B5AB-AB3320CE1F93}" type="presParOf" srcId="{65B4EC05-4147-4667-B569-E91B09342A2F}" destId="{452C7270-0750-4335-B3CD-5793522A8915}" srcOrd="0" destOrd="0" presId="urn:microsoft.com/office/officeart/2005/8/layout/process4"/>
    <dgm:cxn modelId="{D0E533E0-0195-441D-9727-559EDA7F994D}" type="presParOf" srcId="{65B4EC05-4147-4667-B569-E91B09342A2F}" destId="{B91D8481-BA8F-4C46-9F6B-0B49DA9B8047}" srcOrd="1" destOrd="0" presId="urn:microsoft.com/office/officeart/2005/8/layout/process4"/>
    <dgm:cxn modelId="{BF2C8071-32E6-4C56-942D-780600335193}" type="presParOf" srcId="{65B4EC05-4147-4667-B569-E91B09342A2F}" destId="{7DCBD949-AF4E-4A6B-82CF-7B3820969707}" srcOrd="2" destOrd="0" presId="urn:microsoft.com/office/officeart/2005/8/layout/process4"/>
    <dgm:cxn modelId="{BB79ECDD-01C3-4AAF-9AE8-60907EA7D0D7}" type="presParOf" srcId="{7DCBD949-AF4E-4A6B-82CF-7B3820969707}" destId="{1BE8A618-FA48-415C-B455-8FC842CC52F9}" srcOrd="0" destOrd="0" presId="urn:microsoft.com/office/officeart/2005/8/layout/process4"/>
    <dgm:cxn modelId="{7B3F63DC-1AA9-487E-A674-DA66FFE779DB}" type="presParOf" srcId="{7DCBD949-AF4E-4A6B-82CF-7B3820969707}" destId="{42B0F3F7-E082-403C-98CC-0D5BA58E27E3}" srcOrd="1" destOrd="0" presId="urn:microsoft.com/office/officeart/2005/8/layout/process4"/>
    <dgm:cxn modelId="{56244250-92D6-47AD-9014-1DF0D0BB8724}" type="presParOf" srcId="{7DCBD949-AF4E-4A6B-82CF-7B3820969707}" destId="{51F378A4-0F14-4CA7-8C7C-CCC44CC14E51}" srcOrd="2" destOrd="0" presId="urn:microsoft.com/office/officeart/2005/8/layout/process4"/>
    <dgm:cxn modelId="{D72DFDAB-3332-484E-89E4-150399AC0F12}" type="presParOf" srcId="{7DCBD949-AF4E-4A6B-82CF-7B3820969707}" destId="{258F725C-DEAD-42C4-9AD1-46F542478F14}" srcOrd="3" destOrd="0" presId="urn:microsoft.com/office/officeart/2005/8/layout/process4"/>
    <dgm:cxn modelId="{4E45D8B5-70DD-4106-87EC-A88D30A44E10}" type="presParOf" srcId="{64BC5A1B-6247-4A59-90CB-C9FB749C4284}" destId="{87EF5E1C-FC06-4A2A-AD75-780981140F70}" srcOrd="1" destOrd="0" presId="urn:microsoft.com/office/officeart/2005/8/layout/process4"/>
    <dgm:cxn modelId="{9A5B6483-C9B9-4235-86A7-9D66D790963D}" type="presParOf" srcId="{64BC5A1B-6247-4A59-90CB-C9FB749C4284}" destId="{A2CA643C-91A7-4441-BEB5-6D60CC5F96F9}" srcOrd="2" destOrd="0" presId="urn:microsoft.com/office/officeart/2005/8/layout/process4"/>
    <dgm:cxn modelId="{0B3B4B8F-58F7-4CE1-89AF-2B994D6514B5}" type="presParOf" srcId="{A2CA643C-91A7-4441-BEB5-6D60CC5F96F9}" destId="{2497B302-BADD-4B50-A75F-502F00CFD1EB}" srcOrd="0" destOrd="0" presId="urn:microsoft.com/office/officeart/2005/8/layout/process4"/>
    <dgm:cxn modelId="{29133E0E-EDE4-4ADD-A2F5-37F014531912}" type="presParOf" srcId="{A2CA643C-91A7-4441-BEB5-6D60CC5F96F9}" destId="{45710748-CA00-473C-BB3E-32DB1F98ECEC}" srcOrd="1" destOrd="0" presId="urn:microsoft.com/office/officeart/2005/8/layout/process4"/>
    <dgm:cxn modelId="{0C512E05-0B12-4E2F-9313-C8C35C65B318}" type="presParOf" srcId="{A2CA643C-91A7-4441-BEB5-6D60CC5F96F9}" destId="{974D236F-CC70-4B61-B6D5-06872DADFB11}" srcOrd="2" destOrd="0" presId="urn:microsoft.com/office/officeart/2005/8/layout/process4"/>
    <dgm:cxn modelId="{E02C6178-4394-4447-8E0B-379FADC421A0}" type="presParOf" srcId="{974D236F-CC70-4B61-B6D5-06872DADFB11}" destId="{F53957C3-A33C-4EAB-A320-CD529A36E0E8}" srcOrd="0" destOrd="0" presId="urn:microsoft.com/office/officeart/2005/8/layout/process4"/>
    <dgm:cxn modelId="{357848D7-C33C-405D-9554-6512303E552F}" type="presParOf" srcId="{974D236F-CC70-4B61-B6D5-06872DADFB11}" destId="{F4CC59F9-982A-4267-BAB6-018A1A9C2086}"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21ECB8A-6776-410C-BD92-2680ED24B42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DA594A9-2066-4733-8410-B7D00F72DDE8}">
      <dgm:prSet/>
      <dgm:spPr/>
      <dgm:t>
        <a:bodyPr/>
        <a:lstStyle/>
        <a:p>
          <a:r>
            <a:rPr lang="en-US" dirty="0"/>
            <a:t>Personalized learning and student assistance</a:t>
          </a:r>
        </a:p>
      </dgm:t>
    </dgm:pt>
    <dgm:pt modelId="{896C6D8B-8E39-4E82-BD67-1C317A3B11DB}" type="parTrans" cxnId="{53445CFE-BEF8-447C-9842-027EFD081767}">
      <dgm:prSet/>
      <dgm:spPr/>
      <dgm:t>
        <a:bodyPr/>
        <a:lstStyle/>
        <a:p>
          <a:endParaRPr lang="en-US"/>
        </a:p>
      </dgm:t>
    </dgm:pt>
    <dgm:pt modelId="{1DF3BEA1-2845-4D6F-9923-98A8BF34487A}" type="sibTrans" cxnId="{53445CFE-BEF8-447C-9842-027EFD081767}">
      <dgm:prSet/>
      <dgm:spPr/>
      <dgm:t>
        <a:bodyPr/>
        <a:lstStyle/>
        <a:p>
          <a:endParaRPr lang="en-US"/>
        </a:p>
      </dgm:t>
    </dgm:pt>
    <dgm:pt modelId="{D367AF09-113D-42DE-AFED-1C1BD82312BB}">
      <dgm:prSet/>
      <dgm:spPr/>
      <dgm:t>
        <a:bodyPr/>
        <a:lstStyle/>
        <a:p>
          <a:r>
            <a:rPr lang="en-US"/>
            <a:t>Visual assistants and chatbots</a:t>
          </a:r>
        </a:p>
      </dgm:t>
    </dgm:pt>
    <dgm:pt modelId="{20011AE4-D223-416D-A35B-E79374A6B47F}" type="parTrans" cxnId="{E061ECCF-0710-400C-B777-AF9DD773DFA0}">
      <dgm:prSet/>
      <dgm:spPr/>
      <dgm:t>
        <a:bodyPr/>
        <a:lstStyle/>
        <a:p>
          <a:endParaRPr lang="en-US"/>
        </a:p>
      </dgm:t>
    </dgm:pt>
    <dgm:pt modelId="{2DE5E16B-349F-446F-8BF9-3E461FAF1711}" type="sibTrans" cxnId="{E061ECCF-0710-400C-B777-AF9DD773DFA0}">
      <dgm:prSet/>
      <dgm:spPr/>
      <dgm:t>
        <a:bodyPr/>
        <a:lstStyle/>
        <a:p>
          <a:endParaRPr lang="en-US"/>
        </a:p>
      </dgm:t>
    </dgm:pt>
    <dgm:pt modelId="{390254E0-5E26-427C-BE88-F72CA85CDD2E}">
      <dgm:prSet/>
      <dgm:spPr/>
      <dgm:t>
        <a:bodyPr/>
        <a:lstStyle/>
        <a:p>
          <a:r>
            <a:rPr lang="en-US" dirty="0"/>
            <a:t>Collaborative learning – independent tutoring and other study supports</a:t>
          </a:r>
        </a:p>
      </dgm:t>
    </dgm:pt>
    <dgm:pt modelId="{64CB08DF-1E32-437C-80A4-8A9032989339}" type="parTrans" cxnId="{DC4A517C-B61B-489F-B075-35E81259C738}">
      <dgm:prSet/>
      <dgm:spPr/>
      <dgm:t>
        <a:bodyPr/>
        <a:lstStyle/>
        <a:p>
          <a:endParaRPr lang="en-US"/>
        </a:p>
      </dgm:t>
    </dgm:pt>
    <dgm:pt modelId="{1F3A04EB-46B6-45CB-B9B7-6FAE971AA19C}" type="sibTrans" cxnId="{DC4A517C-B61B-489F-B075-35E81259C738}">
      <dgm:prSet/>
      <dgm:spPr/>
      <dgm:t>
        <a:bodyPr/>
        <a:lstStyle/>
        <a:p>
          <a:endParaRPr lang="en-US"/>
        </a:p>
      </dgm:t>
    </dgm:pt>
    <dgm:pt modelId="{C24BD14F-BC51-42C0-9047-1D5FB0550322}">
      <dgm:prSet/>
      <dgm:spPr/>
      <dgm:t>
        <a:bodyPr/>
        <a:lstStyle/>
        <a:p>
          <a:r>
            <a:rPr lang="en-US"/>
            <a:t>Learning analytics, grading, language translation</a:t>
          </a:r>
        </a:p>
      </dgm:t>
    </dgm:pt>
    <dgm:pt modelId="{CA8B6464-352A-4730-9CC0-EAE90CBDB492}" type="parTrans" cxnId="{7038AC1B-8111-4B2A-B3A3-0D6F4216BC5B}">
      <dgm:prSet/>
      <dgm:spPr/>
      <dgm:t>
        <a:bodyPr/>
        <a:lstStyle/>
        <a:p>
          <a:endParaRPr lang="en-US"/>
        </a:p>
      </dgm:t>
    </dgm:pt>
    <dgm:pt modelId="{8EAD25DC-5E95-470F-9C3F-5C22BAE70CA1}" type="sibTrans" cxnId="{7038AC1B-8111-4B2A-B3A3-0D6F4216BC5B}">
      <dgm:prSet/>
      <dgm:spPr/>
      <dgm:t>
        <a:bodyPr/>
        <a:lstStyle/>
        <a:p>
          <a:endParaRPr lang="en-US"/>
        </a:p>
      </dgm:t>
    </dgm:pt>
    <dgm:pt modelId="{26627D97-E9F4-4B66-BD49-8421F22B5A65}">
      <dgm:prSet/>
      <dgm:spPr/>
      <dgm:t>
        <a:bodyPr/>
        <a:lstStyle/>
        <a:p>
          <a:r>
            <a:rPr lang="en-US"/>
            <a:t>Content and syllabus creation</a:t>
          </a:r>
        </a:p>
      </dgm:t>
    </dgm:pt>
    <dgm:pt modelId="{A4F82D11-3100-4898-A87F-128FB306892F}" type="parTrans" cxnId="{E8AC0A02-F216-44D5-95AE-64CFB6EE6BAC}">
      <dgm:prSet/>
      <dgm:spPr/>
      <dgm:t>
        <a:bodyPr/>
        <a:lstStyle/>
        <a:p>
          <a:endParaRPr lang="en-US"/>
        </a:p>
      </dgm:t>
    </dgm:pt>
    <dgm:pt modelId="{D2D3582F-35BF-453F-ACD9-5DCA7D4F2ABF}" type="sibTrans" cxnId="{E8AC0A02-F216-44D5-95AE-64CFB6EE6BAC}">
      <dgm:prSet/>
      <dgm:spPr/>
      <dgm:t>
        <a:bodyPr/>
        <a:lstStyle/>
        <a:p>
          <a:endParaRPr lang="en-US"/>
        </a:p>
      </dgm:t>
    </dgm:pt>
    <dgm:pt modelId="{CBC40C47-B22C-4882-8C54-DF8D6A946097}">
      <dgm:prSet/>
      <dgm:spPr/>
      <dgm:t>
        <a:bodyPr/>
        <a:lstStyle/>
        <a:p>
          <a:r>
            <a:rPr lang="en-US"/>
            <a:t>Research and the admissions process</a:t>
          </a:r>
        </a:p>
      </dgm:t>
    </dgm:pt>
    <dgm:pt modelId="{4087F81F-4809-4E3F-89CB-51666C8BC6AE}" type="parTrans" cxnId="{B544ADF4-2C2B-4546-AC3E-71DE65231AE1}">
      <dgm:prSet/>
      <dgm:spPr/>
      <dgm:t>
        <a:bodyPr/>
        <a:lstStyle/>
        <a:p>
          <a:endParaRPr lang="en-US"/>
        </a:p>
      </dgm:t>
    </dgm:pt>
    <dgm:pt modelId="{682FCAEE-51A6-4C78-AEB6-3BE9E0C08473}" type="sibTrans" cxnId="{B544ADF4-2C2B-4546-AC3E-71DE65231AE1}">
      <dgm:prSet/>
      <dgm:spPr/>
      <dgm:t>
        <a:bodyPr/>
        <a:lstStyle/>
        <a:p>
          <a:endParaRPr lang="en-US"/>
        </a:p>
      </dgm:t>
    </dgm:pt>
    <dgm:pt modelId="{03629CBE-9E6C-4035-8A7C-14C7B894AB89}">
      <dgm:prSet/>
      <dgm:spPr/>
      <dgm:t>
        <a:bodyPr/>
        <a:lstStyle/>
        <a:p>
          <a:r>
            <a:rPr lang="en-US"/>
            <a:t>AI virtual teaching assistants (VTA) – termed one of the most transformative educational technologies over the last 50 years (Myers &amp; Lusk, 2016)</a:t>
          </a:r>
        </a:p>
      </dgm:t>
    </dgm:pt>
    <dgm:pt modelId="{1B305108-6398-47EC-821D-0BF97EFFC0D4}" type="parTrans" cxnId="{2C2A90BD-4F3A-4680-B35F-EBF0461763B6}">
      <dgm:prSet/>
      <dgm:spPr/>
      <dgm:t>
        <a:bodyPr/>
        <a:lstStyle/>
        <a:p>
          <a:endParaRPr lang="en-US"/>
        </a:p>
      </dgm:t>
    </dgm:pt>
    <dgm:pt modelId="{60199B2F-3A1B-4951-89E1-92A81CE89D7F}" type="sibTrans" cxnId="{2C2A90BD-4F3A-4680-B35F-EBF0461763B6}">
      <dgm:prSet/>
      <dgm:spPr/>
      <dgm:t>
        <a:bodyPr/>
        <a:lstStyle/>
        <a:p>
          <a:endParaRPr lang="en-US"/>
        </a:p>
      </dgm:t>
    </dgm:pt>
    <dgm:pt modelId="{7C08023B-9122-4D3B-92E0-AA368D58ABD6}" type="pres">
      <dgm:prSet presAssocID="{E21ECB8A-6776-410C-BD92-2680ED24B42F}" presName="linear" presStyleCnt="0">
        <dgm:presLayoutVars>
          <dgm:animLvl val="lvl"/>
          <dgm:resizeHandles val="exact"/>
        </dgm:presLayoutVars>
      </dgm:prSet>
      <dgm:spPr/>
    </dgm:pt>
    <dgm:pt modelId="{ADF8D5C4-D60F-418F-BD86-38D2E30A397A}" type="pres">
      <dgm:prSet presAssocID="{6DA594A9-2066-4733-8410-B7D00F72DDE8}" presName="parentText" presStyleLbl="node1" presStyleIdx="0" presStyleCnt="7">
        <dgm:presLayoutVars>
          <dgm:chMax val="0"/>
          <dgm:bulletEnabled val="1"/>
        </dgm:presLayoutVars>
      </dgm:prSet>
      <dgm:spPr/>
    </dgm:pt>
    <dgm:pt modelId="{1250D31D-8E74-4605-845C-9F810171B4D1}" type="pres">
      <dgm:prSet presAssocID="{1DF3BEA1-2845-4D6F-9923-98A8BF34487A}" presName="spacer" presStyleCnt="0"/>
      <dgm:spPr/>
    </dgm:pt>
    <dgm:pt modelId="{6FECE941-8EF2-4CDD-B15F-E9B403827B59}" type="pres">
      <dgm:prSet presAssocID="{D367AF09-113D-42DE-AFED-1C1BD82312BB}" presName="parentText" presStyleLbl="node1" presStyleIdx="1" presStyleCnt="7">
        <dgm:presLayoutVars>
          <dgm:chMax val="0"/>
          <dgm:bulletEnabled val="1"/>
        </dgm:presLayoutVars>
      </dgm:prSet>
      <dgm:spPr/>
    </dgm:pt>
    <dgm:pt modelId="{17CEC541-937C-4262-848B-FAB03FFB85DE}" type="pres">
      <dgm:prSet presAssocID="{2DE5E16B-349F-446F-8BF9-3E461FAF1711}" presName="spacer" presStyleCnt="0"/>
      <dgm:spPr/>
    </dgm:pt>
    <dgm:pt modelId="{D9CF0507-00E8-40A3-9F34-C31220AFA6C2}" type="pres">
      <dgm:prSet presAssocID="{390254E0-5E26-427C-BE88-F72CA85CDD2E}" presName="parentText" presStyleLbl="node1" presStyleIdx="2" presStyleCnt="7">
        <dgm:presLayoutVars>
          <dgm:chMax val="0"/>
          <dgm:bulletEnabled val="1"/>
        </dgm:presLayoutVars>
      </dgm:prSet>
      <dgm:spPr/>
    </dgm:pt>
    <dgm:pt modelId="{A62CBF4F-C209-448F-B7EA-5B6009CE29D7}" type="pres">
      <dgm:prSet presAssocID="{1F3A04EB-46B6-45CB-B9B7-6FAE971AA19C}" presName="spacer" presStyleCnt="0"/>
      <dgm:spPr/>
    </dgm:pt>
    <dgm:pt modelId="{4CDDA9AA-9D8E-46B7-935C-A6D57AE02E1E}" type="pres">
      <dgm:prSet presAssocID="{C24BD14F-BC51-42C0-9047-1D5FB0550322}" presName="parentText" presStyleLbl="node1" presStyleIdx="3" presStyleCnt="7">
        <dgm:presLayoutVars>
          <dgm:chMax val="0"/>
          <dgm:bulletEnabled val="1"/>
        </dgm:presLayoutVars>
      </dgm:prSet>
      <dgm:spPr/>
    </dgm:pt>
    <dgm:pt modelId="{63D05452-5452-4315-876B-54DF01D8FDD0}" type="pres">
      <dgm:prSet presAssocID="{8EAD25DC-5E95-470F-9C3F-5C22BAE70CA1}" presName="spacer" presStyleCnt="0"/>
      <dgm:spPr/>
    </dgm:pt>
    <dgm:pt modelId="{B75BE950-0C7F-4854-84C9-6D45EB952EE8}" type="pres">
      <dgm:prSet presAssocID="{26627D97-E9F4-4B66-BD49-8421F22B5A65}" presName="parentText" presStyleLbl="node1" presStyleIdx="4" presStyleCnt="7">
        <dgm:presLayoutVars>
          <dgm:chMax val="0"/>
          <dgm:bulletEnabled val="1"/>
        </dgm:presLayoutVars>
      </dgm:prSet>
      <dgm:spPr/>
    </dgm:pt>
    <dgm:pt modelId="{7F7A3A06-396C-4431-9D9F-BF348C8C37C8}" type="pres">
      <dgm:prSet presAssocID="{D2D3582F-35BF-453F-ACD9-5DCA7D4F2ABF}" presName="spacer" presStyleCnt="0"/>
      <dgm:spPr/>
    </dgm:pt>
    <dgm:pt modelId="{18B11465-FD08-4DE5-8E09-91B9883FA285}" type="pres">
      <dgm:prSet presAssocID="{CBC40C47-B22C-4882-8C54-DF8D6A946097}" presName="parentText" presStyleLbl="node1" presStyleIdx="5" presStyleCnt="7">
        <dgm:presLayoutVars>
          <dgm:chMax val="0"/>
          <dgm:bulletEnabled val="1"/>
        </dgm:presLayoutVars>
      </dgm:prSet>
      <dgm:spPr/>
    </dgm:pt>
    <dgm:pt modelId="{5A578B84-9246-421C-9DD6-058DACD2F46A}" type="pres">
      <dgm:prSet presAssocID="{682FCAEE-51A6-4C78-AEB6-3BE9E0C08473}" presName="spacer" presStyleCnt="0"/>
      <dgm:spPr/>
    </dgm:pt>
    <dgm:pt modelId="{774A3B20-06DA-41BD-BEDA-BB88F007BE33}" type="pres">
      <dgm:prSet presAssocID="{03629CBE-9E6C-4035-8A7C-14C7B894AB89}" presName="parentText" presStyleLbl="node1" presStyleIdx="6" presStyleCnt="7">
        <dgm:presLayoutVars>
          <dgm:chMax val="0"/>
          <dgm:bulletEnabled val="1"/>
        </dgm:presLayoutVars>
      </dgm:prSet>
      <dgm:spPr/>
    </dgm:pt>
  </dgm:ptLst>
  <dgm:cxnLst>
    <dgm:cxn modelId="{E8AC0A02-F216-44D5-95AE-64CFB6EE6BAC}" srcId="{E21ECB8A-6776-410C-BD92-2680ED24B42F}" destId="{26627D97-E9F4-4B66-BD49-8421F22B5A65}" srcOrd="4" destOrd="0" parTransId="{A4F82D11-3100-4898-A87F-128FB306892F}" sibTransId="{D2D3582F-35BF-453F-ACD9-5DCA7D4F2ABF}"/>
    <dgm:cxn modelId="{A3CCB902-9BC3-4BEB-880B-24CC0AC8E7B1}" type="presOf" srcId="{6DA594A9-2066-4733-8410-B7D00F72DDE8}" destId="{ADF8D5C4-D60F-418F-BD86-38D2E30A397A}" srcOrd="0" destOrd="0" presId="urn:microsoft.com/office/officeart/2005/8/layout/vList2"/>
    <dgm:cxn modelId="{949B4F04-62B6-4FD9-9716-9126DDBC1597}" type="presOf" srcId="{26627D97-E9F4-4B66-BD49-8421F22B5A65}" destId="{B75BE950-0C7F-4854-84C9-6D45EB952EE8}" srcOrd="0" destOrd="0" presId="urn:microsoft.com/office/officeart/2005/8/layout/vList2"/>
    <dgm:cxn modelId="{2A06BB12-E307-48CE-A79D-90346BEBD721}" type="presOf" srcId="{CBC40C47-B22C-4882-8C54-DF8D6A946097}" destId="{18B11465-FD08-4DE5-8E09-91B9883FA285}" srcOrd="0" destOrd="0" presId="urn:microsoft.com/office/officeart/2005/8/layout/vList2"/>
    <dgm:cxn modelId="{7038AC1B-8111-4B2A-B3A3-0D6F4216BC5B}" srcId="{E21ECB8A-6776-410C-BD92-2680ED24B42F}" destId="{C24BD14F-BC51-42C0-9047-1D5FB0550322}" srcOrd="3" destOrd="0" parTransId="{CA8B6464-352A-4730-9CC0-EAE90CBDB492}" sibTransId="{8EAD25DC-5E95-470F-9C3F-5C22BAE70CA1}"/>
    <dgm:cxn modelId="{CDA4F61B-43F3-4180-8FAA-0A8D78B121D6}" type="presOf" srcId="{C24BD14F-BC51-42C0-9047-1D5FB0550322}" destId="{4CDDA9AA-9D8E-46B7-935C-A6D57AE02E1E}" srcOrd="0" destOrd="0" presId="urn:microsoft.com/office/officeart/2005/8/layout/vList2"/>
    <dgm:cxn modelId="{D886F245-049E-477D-99B6-62FC03119F6C}" type="presOf" srcId="{E21ECB8A-6776-410C-BD92-2680ED24B42F}" destId="{7C08023B-9122-4D3B-92E0-AA368D58ABD6}" srcOrd="0" destOrd="0" presId="urn:microsoft.com/office/officeart/2005/8/layout/vList2"/>
    <dgm:cxn modelId="{DC4A517C-B61B-489F-B075-35E81259C738}" srcId="{E21ECB8A-6776-410C-BD92-2680ED24B42F}" destId="{390254E0-5E26-427C-BE88-F72CA85CDD2E}" srcOrd="2" destOrd="0" parTransId="{64CB08DF-1E32-437C-80A4-8A9032989339}" sibTransId="{1F3A04EB-46B6-45CB-B9B7-6FAE971AA19C}"/>
    <dgm:cxn modelId="{466B66B6-30BF-4BF7-A58A-24DE76BF8211}" type="presOf" srcId="{390254E0-5E26-427C-BE88-F72CA85CDD2E}" destId="{D9CF0507-00E8-40A3-9F34-C31220AFA6C2}" srcOrd="0" destOrd="0" presId="urn:microsoft.com/office/officeart/2005/8/layout/vList2"/>
    <dgm:cxn modelId="{2C2A90BD-4F3A-4680-B35F-EBF0461763B6}" srcId="{E21ECB8A-6776-410C-BD92-2680ED24B42F}" destId="{03629CBE-9E6C-4035-8A7C-14C7B894AB89}" srcOrd="6" destOrd="0" parTransId="{1B305108-6398-47EC-821D-0BF97EFFC0D4}" sibTransId="{60199B2F-3A1B-4951-89E1-92A81CE89D7F}"/>
    <dgm:cxn modelId="{E061ECCF-0710-400C-B777-AF9DD773DFA0}" srcId="{E21ECB8A-6776-410C-BD92-2680ED24B42F}" destId="{D367AF09-113D-42DE-AFED-1C1BD82312BB}" srcOrd="1" destOrd="0" parTransId="{20011AE4-D223-416D-A35B-E79374A6B47F}" sibTransId="{2DE5E16B-349F-446F-8BF9-3E461FAF1711}"/>
    <dgm:cxn modelId="{40DEB5D0-070B-4C4E-82D2-F0C1B8ED386E}" type="presOf" srcId="{D367AF09-113D-42DE-AFED-1C1BD82312BB}" destId="{6FECE941-8EF2-4CDD-B15F-E9B403827B59}" srcOrd="0" destOrd="0" presId="urn:microsoft.com/office/officeart/2005/8/layout/vList2"/>
    <dgm:cxn modelId="{8D995CEE-D36E-45E3-916A-3FDC405DB3B8}" type="presOf" srcId="{03629CBE-9E6C-4035-8A7C-14C7B894AB89}" destId="{774A3B20-06DA-41BD-BEDA-BB88F007BE33}" srcOrd="0" destOrd="0" presId="urn:microsoft.com/office/officeart/2005/8/layout/vList2"/>
    <dgm:cxn modelId="{B544ADF4-2C2B-4546-AC3E-71DE65231AE1}" srcId="{E21ECB8A-6776-410C-BD92-2680ED24B42F}" destId="{CBC40C47-B22C-4882-8C54-DF8D6A946097}" srcOrd="5" destOrd="0" parTransId="{4087F81F-4809-4E3F-89CB-51666C8BC6AE}" sibTransId="{682FCAEE-51A6-4C78-AEB6-3BE9E0C08473}"/>
    <dgm:cxn modelId="{53445CFE-BEF8-447C-9842-027EFD081767}" srcId="{E21ECB8A-6776-410C-BD92-2680ED24B42F}" destId="{6DA594A9-2066-4733-8410-B7D00F72DDE8}" srcOrd="0" destOrd="0" parTransId="{896C6D8B-8E39-4E82-BD67-1C317A3B11DB}" sibTransId="{1DF3BEA1-2845-4D6F-9923-98A8BF34487A}"/>
    <dgm:cxn modelId="{94E1B049-5DFF-4DDF-A9E0-BA2271CF1BF1}" type="presParOf" srcId="{7C08023B-9122-4D3B-92E0-AA368D58ABD6}" destId="{ADF8D5C4-D60F-418F-BD86-38D2E30A397A}" srcOrd="0" destOrd="0" presId="urn:microsoft.com/office/officeart/2005/8/layout/vList2"/>
    <dgm:cxn modelId="{9D1936C9-6348-44C6-B6C1-295395940B09}" type="presParOf" srcId="{7C08023B-9122-4D3B-92E0-AA368D58ABD6}" destId="{1250D31D-8E74-4605-845C-9F810171B4D1}" srcOrd="1" destOrd="0" presId="urn:microsoft.com/office/officeart/2005/8/layout/vList2"/>
    <dgm:cxn modelId="{C5514897-5C0C-4F96-AD2F-FAD59AE79787}" type="presParOf" srcId="{7C08023B-9122-4D3B-92E0-AA368D58ABD6}" destId="{6FECE941-8EF2-4CDD-B15F-E9B403827B59}" srcOrd="2" destOrd="0" presId="urn:microsoft.com/office/officeart/2005/8/layout/vList2"/>
    <dgm:cxn modelId="{81D24815-977D-46CC-A6D9-502147C97C20}" type="presParOf" srcId="{7C08023B-9122-4D3B-92E0-AA368D58ABD6}" destId="{17CEC541-937C-4262-848B-FAB03FFB85DE}" srcOrd="3" destOrd="0" presId="urn:microsoft.com/office/officeart/2005/8/layout/vList2"/>
    <dgm:cxn modelId="{4FB317F0-484B-4B27-9F4A-ABF1401F5360}" type="presParOf" srcId="{7C08023B-9122-4D3B-92E0-AA368D58ABD6}" destId="{D9CF0507-00E8-40A3-9F34-C31220AFA6C2}" srcOrd="4" destOrd="0" presId="urn:microsoft.com/office/officeart/2005/8/layout/vList2"/>
    <dgm:cxn modelId="{F0115DD5-183D-42DB-8D5F-1238A0DF231A}" type="presParOf" srcId="{7C08023B-9122-4D3B-92E0-AA368D58ABD6}" destId="{A62CBF4F-C209-448F-B7EA-5B6009CE29D7}" srcOrd="5" destOrd="0" presId="urn:microsoft.com/office/officeart/2005/8/layout/vList2"/>
    <dgm:cxn modelId="{4098D15B-D783-4B09-91D6-13293A047EF9}" type="presParOf" srcId="{7C08023B-9122-4D3B-92E0-AA368D58ABD6}" destId="{4CDDA9AA-9D8E-46B7-935C-A6D57AE02E1E}" srcOrd="6" destOrd="0" presId="urn:microsoft.com/office/officeart/2005/8/layout/vList2"/>
    <dgm:cxn modelId="{537F0FA8-1E89-4D01-A8BB-D84D0168DCC0}" type="presParOf" srcId="{7C08023B-9122-4D3B-92E0-AA368D58ABD6}" destId="{63D05452-5452-4315-876B-54DF01D8FDD0}" srcOrd="7" destOrd="0" presId="urn:microsoft.com/office/officeart/2005/8/layout/vList2"/>
    <dgm:cxn modelId="{506D011B-F72A-4F3B-BE44-594BC2E675C2}" type="presParOf" srcId="{7C08023B-9122-4D3B-92E0-AA368D58ABD6}" destId="{B75BE950-0C7F-4854-84C9-6D45EB952EE8}" srcOrd="8" destOrd="0" presId="urn:microsoft.com/office/officeart/2005/8/layout/vList2"/>
    <dgm:cxn modelId="{5AECAE71-5671-4064-A5DE-46865A2A1D50}" type="presParOf" srcId="{7C08023B-9122-4D3B-92E0-AA368D58ABD6}" destId="{7F7A3A06-396C-4431-9D9F-BF348C8C37C8}" srcOrd="9" destOrd="0" presId="urn:microsoft.com/office/officeart/2005/8/layout/vList2"/>
    <dgm:cxn modelId="{8F68246B-2F7E-47D1-833D-B9387C764D92}" type="presParOf" srcId="{7C08023B-9122-4D3B-92E0-AA368D58ABD6}" destId="{18B11465-FD08-4DE5-8E09-91B9883FA285}" srcOrd="10" destOrd="0" presId="urn:microsoft.com/office/officeart/2005/8/layout/vList2"/>
    <dgm:cxn modelId="{BA91FB2E-ACE5-497B-BC91-6AF69AC9C89B}" type="presParOf" srcId="{7C08023B-9122-4D3B-92E0-AA368D58ABD6}" destId="{5A578B84-9246-421C-9DD6-058DACD2F46A}" srcOrd="11" destOrd="0" presId="urn:microsoft.com/office/officeart/2005/8/layout/vList2"/>
    <dgm:cxn modelId="{B6A8FF36-9CD7-4E43-8643-D816B7C36140}" type="presParOf" srcId="{7C08023B-9122-4D3B-92E0-AA368D58ABD6}" destId="{774A3B20-06DA-41BD-BEDA-BB88F007BE33}"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706F85-07AA-4863-88A2-5234ECB11C79}"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FA1691F9-DF22-4357-B6F9-85A5697EC354}">
      <dgm:prSet/>
      <dgm:spPr/>
      <dgm:t>
        <a:bodyPr/>
        <a:lstStyle/>
        <a:p>
          <a:r>
            <a:rPr lang="en-US"/>
            <a:t>A jury-rigged mechanical mouse</a:t>
          </a:r>
        </a:p>
      </dgm:t>
    </dgm:pt>
    <dgm:pt modelId="{AB2BFDE8-1D4D-4068-BC06-6D56947579C5}" type="parTrans" cxnId="{125A9E7F-9D71-46CE-B02F-8C3D08D02345}">
      <dgm:prSet/>
      <dgm:spPr/>
      <dgm:t>
        <a:bodyPr/>
        <a:lstStyle/>
        <a:p>
          <a:endParaRPr lang="en-US"/>
        </a:p>
      </dgm:t>
    </dgm:pt>
    <dgm:pt modelId="{400ACB8E-11B2-4FF3-972E-7E9EF6E8516D}" type="sibTrans" cxnId="{125A9E7F-9D71-46CE-B02F-8C3D08D02345}">
      <dgm:prSet/>
      <dgm:spPr/>
      <dgm:t>
        <a:bodyPr/>
        <a:lstStyle/>
        <a:p>
          <a:endParaRPr lang="en-US"/>
        </a:p>
      </dgm:t>
    </dgm:pt>
    <dgm:pt modelId="{5EF4C51F-358C-4725-9CEF-A8478FDA199A}">
      <dgm:prSet/>
      <dgm:spPr/>
      <dgm:t>
        <a:bodyPr/>
        <a:lstStyle/>
        <a:p>
          <a:r>
            <a:rPr lang="en-US"/>
            <a:t>Developed by Claud Shannon, an inventor, prankster, and information theorist</a:t>
          </a:r>
        </a:p>
      </dgm:t>
    </dgm:pt>
    <dgm:pt modelId="{143C212C-225A-40C4-898E-C32DC5751359}" type="parTrans" cxnId="{35143FCB-628F-43A0-8906-A9EE7C5BAA90}">
      <dgm:prSet/>
      <dgm:spPr/>
      <dgm:t>
        <a:bodyPr/>
        <a:lstStyle/>
        <a:p>
          <a:endParaRPr lang="en-US"/>
        </a:p>
      </dgm:t>
    </dgm:pt>
    <dgm:pt modelId="{7B68BF2F-1918-4327-8BF6-BB7100264891}" type="sibTrans" cxnId="{35143FCB-628F-43A0-8906-A9EE7C5BAA90}">
      <dgm:prSet/>
      <dgm:spPr/>
      <dgm:t>
        <a:bodyPr/>
        <a:lstStyle/>
        <a:p>
          <a:endParaRPr lang="en-US"/>
        </a:p>
      </dgm:t>
    </dgm:pt>
    <dgm:pt modelId="{85E42260-0E5E-4744-909A-18FD24A943F6}">
      <dgm:prSet/>
      <dgm:spPr/>
      <dgm:t>
        <a:bodyPr/>
        <a:lstStyle/>
        <a:p>
          <a:r>
            <a:rPr lang="en-US"/>
            <a:t>Powered by repurposed telephone switches</a:t>
          </a:r>
        </a:p>
      </dgm:t>
    </dgm:pt>
    <dgm:pt modelId="{13056DAF-E42E-4705-8A70-2135F8DD4397}" type="parTrans" cxnId="{C7F7E818-3E90-4530-925C-192F93D9E62D}">
      <dgm:prSet/>
      <dgm:spPr/>
      <dgm:t>
        <a:bodyPr/>
        <a:lstStyle/>
        <a:p>
          <a:endParaRPr lang="en-US"/>
        </a:p>
      </dgm:t>
    </dgm:pt>
    <dgm:pt modelId="{5362CAC4-3D71-49E6-BD49-C71D0B3C54D0}" type="sibTrans" cxnId="{C7F7E818-3E90-4530-925C-192F93D9E62D}">
      <dgm:prSet/>
      <dgm:spPr/>
      <dgm:t>
        <a:bodyPr/>
        <a:lstStyle/>
        <a:p>
          <a:endParaRPr lang="en-US"/>
        </a:p>
      </dgm:t>
    </dgm:pt>
    <dgm:pt modelId="{8726B494-3F16-4DB1-8002-4E70EA4EAF8C}">
      <dgm:prSet/>
      <dgm:spPr/>
      <dgm:t>
        <a:bodyPr/>
        <a:lstStyle/>
        <a:p>
          <a:r>
            <a:rPr lang="en-US"/>
            <a:t>Could navigate through a complex maze = real example of machine learning</a:t>
          </a:r>
        </a:p>
      </dgm:t>
    </dgm:pt>
    <dgm:pt modelId="{50109D62-7471-4B97-8C06-3914180D5041}" type="parTrans" cxnId="{BDC2A2C7-8AC0-45BC-B48A-47FD8F128B79}">
      <dgm:prSet/>
      <dgm:spPr/>
      <dgm:t>
        <a:bodyPr/>
        <a:lstStyle/>
        <a:p>
          <a:endParaRPr lang="en-US"/>
        </a:p>
      </dgm:t>
    </dgm:pt>
    <dgm:pt modelId="{3B181CB9-604C-4EE6-8364-5B06D03825C9}" type="sibTrans" cxnId="{BDC2A2C7-8AC0-45BC-B48A-47FD8F128B79}">
      <dgm:prSet/>
      <dgm:spPr/>
      <dgm:t>
        <a:bodyPr/>
        <a:lstStyle/>
        <a:p>
          <a:endParaRPr lang="en-US"/>
        </a:p>
      </dgm:t>
    </dgm:pt>
    <dgm:pt modelId="{9F662F77-3327-40D3-9020-875004D53AED}" type="pres">
      <dgm:prSet presAssocID="{E3706F85-07AA-4863-88A2-5234ECB11C79}" presName="root" presStyleCnt="0">
        <dgm:presLayoutVars>
          <dgm:dir/>
          <dgm:resizeHandles val="exact"/>
        </dgm:presLayoutVars>
      </dgm:prSet>
      <dgm:spPr/>
    </dgm:pt>
    <dgm:pt modelId="{ADB34BCA-6581-4CBF-9238-A9F2C49D23E6}" type="pres">
      <dgm:prSet presAssocID="{E3706F85-07AA-4863-88A2-5234ECB11C79}" presName="container" presStyleCnt="0">
        <dgm:presLayoutVars>
          <dgm:dir/>
          <dgm:resizeHandles val="exact"/>
        </dgm:presLayoutVars>
      </dgm:prSet>
      <dgm:spPr/>
    </dgm:pt>
    <dgm:pt modelId="{A6B0F748-C204-4A88-9032-54FC0AD60C46}" type="pres">
      <dgm:prSet presAssocID="{FA1691F9-DF22-4357-B6F9-85A5697EC354}" presName="compNode" presStyleCnt="0"/>
      <dgm:spPr/>
    </dgm:pt>
    <dgm:pt modelId="{67F1A747-D789-4D36-9A79-9E4534BF4621}" type="pres">
      <dgm:prSet presAssocID="{FA1691F9-DF22-4357-B6F9-85A5697EC354}" presName="iconBgRect" presStyleLbl="bgShp" presStyleIdx="0" presStyleCnt="4"/>
      <dgm:spPr/>
    </dgm:pt>
    <dgm:pt modelId="{80CEE845-3F84-4A7E-98D2-23A5294CE861}" type="pres">
      <dgm:prSet presAssocID="{FA1691F9-DF22-4357-B6F9-85A5697EC35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t"/>
        </a:ext>
      </dgm:extLst>
    </dgm:pt>
    <dgm:pt modelId="{FA06C9AE-CC57-428F-842D-4F5526046B65}" type="pres">
      <dgm:prSet presAssocID="{FA1691F9-DF22-4357-B6F9-85A5697EC354}" presName="spaceRect" presStyleCnt="0"/>
      <dgm:spPr/>
    </dgm:pt>
    <dgm:pt modelId="{08E27D32-C779-475C-B71D-0FDEE4438D56}" type="pres">
      <dgm:prSet presAssocID="{FA1691F9-DF22-4357-B6F9-85A5697EC354}" presName="textRect" presStyleLbl="revTx" presStyleIdx="0" presStyleCnt="4">
        <dgm:presLayoutVars>
          <dgm:chMax val="1"/>
          <dgm:chPref val="1"/>
        </dgm:presLayoutVars>
      </dgm:prSet>
      <dgm:spPr/>
    </dgm:pt>
    <dgm:pt modelId="{B2B21E60-B823-4598-98EE-E67B29BBC5F9}" type="pres">
      <dgm:prSet presAssocID="{400ACB8E-11B2-4FF3-972E-7E9EF6E8516D}" presName="sibTrans" presStyleLbl="sibTrans2D1" presStyleIdx="0" presStyleCnt="0"/>
      <dgm:spPr/>
    </dgm:pt>
    <dgm:pt modelId="{76B522E3-5401-4C5C-8455-1DAE74775723}" type="pres">
      <dgm:prSet presAssocID="{5EF4C51F-358C-4725-9CEF-A8478FDA199A}" presName="compNode" presStyleCnt="0"/>
      <dgm:spPr/>
    </dgm:pt>
    <dgm:pt modelId="{9C7DC252-A39B-4EE6-9241-262996DF5769}" type="pres">
      <dgm:prSet presAssocID="{5EF4C51F-358C-4725-9CEF-A8478FDA199A}" presName="iconBgRect" presStyleLbl="bgShp" presStyleIdx="1" presStyleCnt="4"/>
      <dgm:spPr/>
    </dgm:pt>
    <dgm:pt modelId="{E2BE1E04-78FE-46CE-A2A9-9F94DA688AE4}" type="pres">
      <dgm:prSet presAssocID="{5EF4C51F-358C-4725-9CEF-A8478FDA199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A64C73D9-FB67-4E54-A836-9667BEDB3291}" type="pres">
      <dgm:prSet presAssocID="{5EF4C51F-358C-4725-9CEF-A8478FDA199A}" presName="spaceRect" presStyleCnt="0"/>
      <dgm:spPr/>
    </dgm:pt>
    <dgm:pt modelId="{86C14DC3-6696-4FF1-859C-A7B9EC4BB141}" type="pres">
      <dgm:prSet presAssocID="{5EF4C51F-358C-4725-9CEF-A8478FDA199A}" presName="textRect" presStyleLbl="revTx" presStyleIdx="1" presStyleCnt="4">
        <dgm:presLayoutVars>
          <dgm:chMax val="1"/>
          <dgm:chPref val="1"/>
        </dgm:presLayoutVars>
      </dgm:prSet>
      <dgm:spPr/>
    </dgm:pt>
    <dgm:pt modelId="{EE6DE852-9A9B-48F5-AD91-E9ADF7F52C6A}" type="pres">
      <dgm:prSet presAssocID="{7B68BF2F-1918-4327-8BF6-BB7100264891}" presName="sibTrans" presStyleLbl="sibTrans2D1" presStyleIdx="0" presStyleCnt="0"/>
      <dgm:spPr/>
    </dgm:pt>
    <dgm:pt modelId="{0CDC1DFB-6FEE-4494-A978-DF815FCC7AA8}" type="pres">
      <dgm:prSet presAssocID="{85E42260-0E5E-4744-909A-18FD24A943F6}" presName="compNode" presStyleCnt="0"/>
      <dgm:spPr/>
    </dgm:pt>
    <dgm:pt modelId="{DE702F72-1825-424E-A22B-D1F05667D5F9}" type="pres">
      <dgm:prSet presAssocID="{85E42260-0E5E-4744-909A-18FD24A943F6}" presName="iconBgRect" presStyleLbl="bgShp" presStyleIdx="2" presStyleCnt="4"/>
      <dgm:spPr/>
    </dgm:pt>
    <dgm:pt modelId="{3903DBB9-D9A7-441D-A5A5-26D6BBD84913}" type="pres">
      <dgm:prSet presAssocID="{85E42260-0E5E-4744-909A-18FD24A943F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ver"/>
        </a:ext>
      </dgm:extLst>
    </dgm:pt>
    <dgm:pt modelId="{C06187FA-68CC-4F70-9532-6D5607DA5270}" type="pres">
      <dgm:prSet presAssocID="{85E42260-0E5E-4744-909A-18FD24A943F6}" presName="spaceRect" presStyleCnt="0"/>
      <dgm:spPr/>
    </dgm:pt>
    <dgm:pt modelId="{D940BABA-8E81-494F-BE13-6C3A118E2A67}" type="pres">
      <dgm:prSet presAssocID="{85E42260-0E5E-4744-909A-18FD24A943F6}" presName="textRect" presStyleLbl="revTx" presStyleIdx="2" presStyleCnt="4">
        <dgm:presLayoutVars>
          <dgm:chMax val="1"/>
          <dgm:chPref val="1"/>
        </dgm:presLayoutVars>
      </dgm:prSet>
      <dgm:spPr/>
    </dgm:pt>
    <dgm:pt modelId="{64A1E5E5-B3DA-4020-B64A-666E1BBFDED6}" type="pres">
      <dgm:prSet presAssocID="{5362CAC4-3D71-49E6-BD49-C71D0B3C54D0}" presName="sibTrans" presStyleLbl="sibTrans2D1" presStyleIdx="0" presStyleCnt="0"/>
      <dgm:spPr/>
    </dgm:pt>
    <dgm:pt modelId="{804C2A31-DF84-4154-BAFC-B984BBF546A8}" type="pres">
      <dgm:prSet presAssocID="{8726B494-3F16-4DB1-8002-4E70EA4EAF8C}" presName="compNode" presStyleCnt="0"/>
      <dgm:spPr/>
    </dgm:pt>
    <dgm:pt modelId="{19020D23-BB16-4F21-A453-F2FB634AB45A}" type="pres">
      <dgm:prSet presAssocID="{8726B494-3F16-4DB1-8002-4E70EA4EAF8C}" presName="iconBgRect" presStyleLbl="bgShp" presStyleIdx="3" presStyleCnt="4"/>
      <dgm:spPr/>
    </dgm:pt>
    <dgm:pt modelId="{735DACE2-D117-4BA4-BEBF-411D416F4682}" type="pres">
      <dgm:prSet presAssocID="{8726B494-3F16-4DB1-8002-4E70EA4EAF8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5BE9447B-A264-4B1C-96DD-88434C722BA0}" type="pres">
      <dgm:prSet presAssocID="{8726B494-3F16-4DB1-8002-4E70EA4EAF8C}" presName="spaceRect" presStyleCnt="0"/>
      <dgm:spPr/>
    </dgm:pt>
    <dgm:pt modelId="{868512C8-FA05-4AD1-92AA-0C8F7B6C7D53}" type="pres">
      <dgm:prSet presAssocID="{8726B494-3F16-4DB1-8002-4E70EA4EAF8C}" presName="textRect" presStyleLbl="revTx" presStyleIdx="3" presStyleCnt="4">
        <dgm:presLayoutVars>
          <dgm:chMax val="1"/>
          <dgm:chPref val="1"/>
        </dgm:presLayoutVars>
      </dgm:prSet>
      <dgm:spPr/>
    </dgm:pt>
  </dgm:ptLst>
  <dgm:cxnLst>
    <dgm:cxn modelId="{64EF610A-82F2-45C0-A617-06C06484F49A}" type="presOf" srcId="{5362CAC4-3D71-49E6-BD49-C71D0B3C54D0}" destId="{64A1E5E5-B3DA-4020-B64A-666E1BBFDED6}" srcOrd="0" destOrd="0" presId="urn:microsoft.com/office/officeart/2018/2/layout/IconCircleList"/>
    <dgm:cxn modelId="{4ECF7B14-3905-445C-AD1D-DA88CE0BE01A}" type="presOf" srcId="{8726B494-3F16-4DB1-8002-4E70EA4EAF8C}" destId="{868512C8-FA05-4AD1-92AA-0C8F7B6C7D53}" srcOrd="0" destOrd="0" presId="urn:microsoft.com/office/officeart/2018/2/layout/IconCircleList"/>
    <dgm:cxn modelId="{C7F7E818-3E90-4530-925C-192F93D9E62D}" srcId="{E3706F85-07AA-4863-88A2-5234ECB11C79}" destId="{85E42260-0E5E-4744-909A-18FD24A943F6}" srcOrd="2" destOrd="0" parTransId="{13056DAF-E42E-4705-8A70-2135F8DD4397}" sibTransId="{5362CAC4-3D71-49E6-BD49-C71D0B3C54D0}"/>
    <dgm:cxn modelId="{9AAEF32C-FFE2-48BF-9194-6DFF9F226BD0}" type="presOf" srcId="{E3706F85-07AA-4863-88A2-5234ECB11C79}" destId="{9F662F77-3327-40D3-9020-875004D53AED}" srcOrd="0" destOrd="0" presId="urn:microsoft.com/office/officeart/2018/2/layout/IconCircleList"/>
    <dgm:cxn modelId="{125A9E7F-9D71-46CE-B02F-8C3D08D02345}" srcId="{E3706F85-07AA-4863-88A2-5234ECB11C79}" destId="{FA1691F9-DF22-4357-B6F9-85A5697EC354}" srcOrd="0" destOrd="0" parTransId="{AB2BFDE8-1D4D-4068-BC06-6D56947579C5}" sibTransId="{400ACB8E-11B2-4FF3-972E-7E9EF6E8516D}"/>
    <dgm:cxn modelId="{FC271487-8977-48E0-A452-5E96AFE76696}" type="presOf" srcId="{7B68BF2F-1918-4327-8BF6-BB7100264891}" destId="{EE6DE852-9A9B-48F5-AD91-E9ADF7F52C6A}" srcOrd="0" destOrd="0" presId="urn:microsoft.com/office/officeart/2018/2/layout/IconCircleList"/>
    <dgm:cxn modelId="{30169B94-C68D-4218-A3D4-378E2FC24A09}" type="presOf" srcId="{5EF4C51F-358C-4725-9CEF-A8478FDA199A}" destId="{86C14DC3-6696-4FF1-859C-A7B9EC4BB141}" srcOrd="0" destOrd="0" presId="urn:microsoft.com/office/officeart/2018/2/layout/IconCircleList"/>
    <dgm:cxn modelId="{EB01BA95-96D2-47E1-8E44-B6981D2E0C72}" type="presOf" srcId="{400ACB8E-11B2-4FF3-972E-7E9EF6E8516D}" destId="{B2B21E60-B823-4598-98EE-E67B29BBC5F9}" srcOrd="0" destOrd="0" presId="urn:microsoft.com/office/officeart/2018/2/layout/IconCircleList"/>
    <dgm:cxn modelId="{F9144CB5-79C7-4C27-B6C7-92B9300C4EF2}" type="presOf" srcId="{85E42260-0E5E-4744-909A-18FD24A943F6}" destId="{D940BABA-8E81-494F-BE13-6C3A118E2A67}" srcOrd="0" destOrd="0" presId="urn:microsoft.com/office/officeart/2018/2/layout/IconCircleList"/>
    <dgm:cxn modelId="{BDC2A2C7-8AC0-45BC-B48A-47FD8F128B79}" srcId="{E3706F85-07AA-4863-88A2-5234ECB11C79}" destId="{8726B494-3F16-4DB1-8002-4E70EA4EAF8C}" srcOrd="3" destOrd="0" parTransId="{50109D62-7471-4B97-8C06-3914180D5041}" sibTransId="{3B181CB9-604C-4EE6-8364-5B06D03825C9}"/>
    <dgm:cxn modelId="{35143FCB-628F-43A0-8906-A9EE7C5BAA90}" srcId="{E3706F85-07AA-4863-88A2-5234ECB11C79}" destId="{5EF4C51F-358C-4725-9CEF-A8478FDA199A}" srcOrd="1" destOrd="0" parTransId="{143C212C-225A-40C4-898E-C32DC5751359}" sibTransId="{7B68BF2F-1918-4327-8BF6-BB7100264891}"/>
    <dgm:cxn modelId="{01ABC4D3-3883-40F8-A7A5-50339AAE4211}" type="presOf" srcId="{FA1691F9-DF22-4357-B6F9-85A5697EC354}" destId="{08E27D32-C779-475C-B71D-0FDEE4438D56}" srcOrd="0" destOrd="0" presId="urn:microsoft.com/office/officeart/2018/2/layout/IconCircleList"/>
    <dgm:cxn modelId="{C67B6B63-D8C1-4507-A3BF-63F4C579880F}" type="presParOf" srcId="{9F662F77-3327-40D3-9020-875004D53AED}" destId="{ADB34BCA-6581-4CBF-9238-A9F2C49D23E6}" srcOrd="0" destOrd="0" presId="urn:microsoft.com/office/officeart/2018/2/layout/IconCircleList"/>
    <dgm:cxn modelId="{E4BA3648-0987-42ED-AEE2-0CCBB31D53C9}" type="presParOf" srcId="{ADB34BCA-6581-4CBF-9238-A9F2C49D23E6}" destId="{A6B0F748-C204-4A88-9032-54FC0AD60C46}" srcOrd="0" destOrd="0" presId="urn:microsoft.com/office/officeart/2018/2/layout/IconCircleList"/>
    <dgm:cxn modelId="{824B2357-2457-417D-968D-631B996119A7}" type="presParOf" srcId="{A6B0F748-C204-4A88-9032-54FC0AD60C46}" destId="{67F1A747-D789-4D36-9A79-9E4534BF4621}" srcOrd="0" destOrd="0" presId="urn:microsoft.com/office/officeart/2018/2/layout/IconCircleList"/>
    <dgm:cxn modelId="{724AE50D-ADF7-4A03-A698-040898ECEE84}" type="presParOf" srcId="{A6B0F748-C204-4A88-9032-54FC0AD60C46}" destId="{80CEE845-3F84-4A7E-98D2-23A5294CE861}" srcOrd="1" destOrd="0" presId="urn:microsoft.com/office/officeart/2018/2/layout/IconCircleList"/>
    <dgm:cxn modelId="{89D1514A-26A9-4442-862C-502B6C279F18}" type="presParOf" srcId="{A6B0F748-C204-4A88-9032-54FC0AD60C46}" destId="{FA06C9AE-CC57-428F-842D-4F5526046B65}" srcOrd="2" destOrd="0" presId="urn:microsoft.com/office/officeart/2018/2/layout/IconCircleList"/>
    <dgm:cxn modelId="{419CFFCF-0677-4F79-8C6E-85EA637C2917}" type="presParOf" srcId="{A6B0F748-C204-4A88-9032-54FC0AD60C46}" destId="{08E27D32-C779-475C-B71D-0FDEE4438D56}" srcOrd="3" destOrd="0" presId="urn:microsoft.com/office/officeart/2018/2/layout/IconCircleList"/>
    <dgm:cxn modelId="{8A00B815-EBDE-4982-8387-CFE2F5ED16FF}" type="presParOf" srcId="{ADB34BCA-6581-4CBF-9238-A9F2C49D23E6}" destId="{B2B21E60-B823-4598-98EE-E67B29BBC5F9}" srcOrd="1" destOrd="0" presId="urn:microsoft.com/office/officeart/2018/2/layout/IconCircleList"/>
    <dgm:cxn modelId="{0A0FA889-3129-446D-9AE5-81EA674A4D22}" type="presParOf" srcId="{ADB34BCA-6581-4CBF-9238-A9F2C49D23E6}" destId="{76B522E3-5401-4C5C-8455-1DAE74775723}" srcOrd="2" destOrd="0" presId="urn:microsoft.com/office/officeart/2018/2/layout/IconCircleList"/>
    <dgm:cxn modelId="{43156F35-4888-4ECB-88B7-7579ED949A00}" type="presParOf" srcId="{76B522E3-5401-4C5C-8455-1DAE74775723}" destId="{9C7DC252-A39B-4EE6-9241-262996DF5769}" srcOrd="0" destOrd="0" presId="urn:microsoft.com/office/officeart/2018/2/layout/IconCircleList"/>
    <dgm:cxn modelId="{F317099B-25F0-42D8-A481-F28F122291A4}" type="presParOf" srcId="{76B522E3-5401-4C5C-8455-1DAE74775723}" destId="{E2BE1E04-78FE-46CE-A2A9-9F94DA688AE4}" srcOrd="1" destOrd="0" presId="urn:microsoft.com/office/officeart/2018/2/layout/IconCircleList"/>
    <dgm:cxn modelId="{DA27C610-BB83-400D-8B98-2EFADC6E100D}" type="presParOf" srcId="{76B522E3-5401-4C5C-8455-1DAE74775723}" destId="{A64C73D9-FB67-4E54-A836-9667BEDB3291}" srcOrd="2" destOrd="0" presId="urn:microsoft.com/office/officeart/2018/2/layout/IconCircleList"/>
    <dgm:cxn modelId="{0B2E5A72-A942-4016-96A1-16AA548C7234}" type="presParOf" srcId="{76B522E3-5401-4C5C-8455-1DAE74775723}" destId="{86C14DC3-6696-4FF1-859C-A7B9EC4BB141}" srcOrd="3" destOrd="0" presId="urn:microsoft.com/office/officeart/2018/2/layout/IconCircleList"/>
    <dgm:cxn modelId="{380580CE-AA12-4905-865F-A985CA864CF4}" type="presParOf" srcId="{ADB34BCA-6581-4CBF-9238-A9F2C49D23E6}" destId="{EE6DE852-9A9B-48F5-AD91-E9ADF7F52C6A}" srcOrd="3" destOrd="0" presId="urn:microsoft.com/office/officeart/2018/2/layout/IconCircleList"/>
    <dgm:cxn modelId="{734B4E8E-CDAB-4C96-88D2-C14B2EE67C42}" type="presParOf" srcId="{ADB34BCA-6581-4CBF-9238-A9F2C49D23E6}" destId="{0CDC1DFB-6FEE-4494-A978-DF815FCC7AA8}" srcOrd="4" destOrd="0" presId="urn:microsoft.com/office/officeart/2018/2/layout/IconCircleList"/>
    <dgm:cxn modelId="{FB317226-66F3-4F50-9498-E8FDA620FC04}" type="presParOf" srcId="{0CDC1DFB-6FEE-4494-A978-DF815FCC7AA8}" destId="{DE702F72-1825-424E-A22B-D1F05667D5F9}" srcOrd="0" destOrd="0" presId="urn:microsoft.com/office/officeart/2018/2/layout/IconCircleList"/>
    <dgm:cxn modelId="{F6409668-65CC-4864-ABC7-128976693883}" type="presParOf" srcId="{0CDC1DFB-6FEE-4494-A978-DF815FCC7AA8}" destId="{3903DBB9-D9A7-441D-A5A5-26D6BBD84913}" srcOrd="1" destOrd="0" presId="urn:microsoft.com/office/officeart/2018/2/layout/IconCircleList"/>
    <dgm:cxn modelId="{55128CEC-9E2C-4CF9-9850-4903525C1B20}" type="presParOf" srcId="{0CDC1DFB-6FEE-4494-A978-DF815FCC7AA8}" destId="{C06187FA-68CC-4F70-9532-6D5607DA5270}" srcOrd="2" destOrd="0" presId="urn:microsoft.com/office/officeart/2018/2/layout/IconCircleList"/>
    <dgm:cxn modelId="{2E64FCFF-4778-4382-B19B-F1F30E604A5A}" type="presParOf" srcId="{0CDC1DFB-6FEE-4494-A978-DF815FCC7AA8}" destId="{D940BABA-8E81-494F-BE13-6C3A118E2A67}" srcOrd="3" destOrd="0" presId="urn:microsoft.com/office/officeart/2018/2/layout/IconCircleList"/>
    <dgm:cxn modelId="{88D5459E-9780-4743-9D1F-730FD680E349}" type="presParOf" srcId="{ADB34BCA-6581-4CBF-9238-A9F2C49D23E6}" destId="{64A1E5E5-B3DA-4020-B64A-666E1BBFDED6}" srcOrd="5" destOrd="0" presId="urn:microsoft.com/office/officeart/2018/2/layout/IconCircleList"/>
    <dgm:cxn modelId="{1AD623DA-2028-409C-9102-8FBEABBD7EE8}" type="presParOf" srcId="{ADB34BCA-6581-4CBF-9238-A9F2C49D23E6}" destId="{804C2A31-DF84-4154-BAFC-B984BBF546A8}" srcOrd="6" destOrd="0" presId="urn:microsoft.com/office/officeart/2018/2/layout/IconCircleList"/>
    <dgm:cxn modelId="{48A2913E-7B78-4AA4-A1A1-6F4779F1B9C1}" type="presParOf" srcId="{804C2A31-DF84-4154-BAFC-B984BBF546A8}" destId="{19020D23-BB16-4F21-A453-F2FB634AB45A}" srcOrd="0" destOrd="0" presId="urn:microsoft.com/office/officeart/2018/2/layout/IconCircleList"/>
    <dgm:cxn modelId="{6629FAC4-780C-432F-95D6-85DC8755C29C}" type="presParOf" srcId="{804C2A31-DF84-4154-BAFC-B984BBF546A8}" destId="{735DACE2-D117-4BA4-BEBF-411D416F4682}" srcOrd="1" destOrd="0" presId="urn:microsoft.com/office/officeart/2018/2/layout/IconCircleList"/>
    <dgm:cxn modelId="{75CE7138-28B3-4892-8DA2-0FC4DDE215DF}" type="presParOf" srcId="{804C2A31-DF84-4154-BAFC-B984BBF546A8}" destId="{5BE9447B-A264-4B1C-96DD-88434C722BA0}" srcOrd="2" destOrd="0" presId="urn:microsoft.com/office/officeart/2018/2/layout/IconCircleList"/>
    <dgm:cxn modelId="{79A6DD2A-65BB-4F1B-AB77-C90B5CFB325E}" type="presParOf" srcId="{804C2A31-DF84-4154-BAFC-B984BBF546A8}" destId="{868512C8-FA05-4AD1-92AA-0C8F7B6C7D5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126FF2-5AED-4B5E-B86B-5E702A08950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8AAC26C-FC13-44B9-AD49-571914CDBF80}">
      <dgm:prSet custT="1"/>
      <dgm:spPr/>
      <dgm:t>
        <a:bodyPr/>
        <a:lstStyle/>
        <a:p>
          <a:pPr>
            <a:lnSpc>
              <a:spcPct val="100000"/>
            </a:lnSpc>
          </a:pPr>
          <a:r>
            <a:rPr lang="en-US" sz="2400" dirty="0">
              <a:latin typeface="Times New Roman" panose="02020603050405020304" pitchFamily="18" charset="0"/>
              <a:cs typeface="Times New Roman" panose="02020603050405020304" pitchFamily="18" charset="0"/>
            </a:rPr>
            <a:t>Invention of the calculator = fear no one would learn how to add or multiply</a:t>
          </a:r>
        </a:p>
      </dgm:t>
    </dgm:pt>
    <dgm:pt modelId="{1996736D-373F-4F84-A17D-CC5581FAD43C}" type="parTrans" cxnId="{F67E08F8-33D7-4EE3-8408-12452C80B957}">
      <dgm:prSet/>
      <dgm:spPr/>
      <dgm:t>
        <a:bodyPr/>
        <a:lstStyle/>
        <a:p>
          <a:endParaRPr lang="en-US"/>
        </a:p>
      </dgm:t>
    </dgm:pt>
    <dgm:pt modelId="{9B8DA7C2-480E-4FA9-A036-090975DDEB3F}" type="sibTrans" cxnId="{F67E08F8-33D7-4EE3-8408-12452C80B957}">
      <dgm:prSet/>
      <dgm:spPr/>
      <dgm:t>
        <a:bodyPr/>
        <a:lstStyle/>
        <a:p>
          <a:pPr>
            <a:lnSpc>
              <a:spcPct val="100000"/>
            </a:lnSpc>
          </a:pPr>
          <a:endParaRPr lang="en-US"/>
        </a:p>
      </dgm:t>
    </dgm:pt>
    <dgm:pt modelId="{B5D56056-E4FC-4652-A3C7-4AACECBB7DB4}">
      <dgm:prSet custT="1"/>
      <dgm:spPr/>
      <dgm:t>
        <a:bodyPr/>
        <a:lstStyle/>
        <a:p>
          <a:pPr>
            <a:lnSpc>
              <a:spcPct val="100000"/>
            </a:lnSpc>
          </a:pPr>
          <a:r>
            <a:rPr lang="en-US" sz="2400" dirty="0">
              <a:latin typeface="Times New Roman" panose="02020603050405020304" pitchFamily="18" charset="0"/>
              <a:cs typeface="Times New Roman" panose="02020603050405020304" pitchFamily="18" charset="0"/>
            </a:rPr>
            <a:t>1956 summer conference at Dartmouth College – AI was officially started</a:t>
          </a:r>
        </a:p>
      </dgm:t>
    </dgm:pt>
    <dgm:pt modelId="{EDD397B2-1542-4169-B2B3-C619C52A9F84}" type="parTrans" cxnId="{516F81A6-2A8B-4208-8316-66F32F8AED0D}">
      <dgm:prSet/>
      <dgm:spPr/>
      <dgm:t>
        <a:bodyPr/>
        <a:lstStyle/>
        <a:p>
          <a:endParaRPr lang="en-US"/>
        </a:p>
      </dgm:t>
    </dgm:pt>
    <dgm:pt modelId="{367274E0-E27A-4E63-A3B2-24D937BD847E}" type="sibTrans" cxnId="{516F81A6-2A8B-4208-8316-66F32F8AED0D}">
      <dgm:prSet/>
      <dgm:spPr/>
      <dgm:t>
        <a:bodyPr/>
        <a:lstStyle/>
        <a:p>
          <a:pPr>
            <a:lnSpc>
              <a:spcPct val="100000"/>
            </a:lnSpc>
          </a:pPr>
          <a:endParaRPr lang="en-US"/>
        </a:p>
      </dgm:t>
    </dgm:pt>
    <dgm:pt modelId="{3C6A22ED-B9EC-4E91-B7BC-3D03E506D259}">
      <dgm:prSet custT="1"/>
      <dgm:spPr/>
      <dgm:t>
        <a:bodyPr/>
        <a:lstStyle/>
        <a:p>
          <a:pPr>
            <a:lnSpc>
              <a:spcPct val="100000"/>
            </a:lnSpc>
          </a:pPr>
          <a:r>
            <a:rPr lang="en-US" sz="2400" dirty="0">
              <a:latin typeface="Times New Roman" panose="02020603050405020304" pitchFamily="18" charset="0"/>
              <a:cs typeface="Times New Roman" panose="02020603050405020304" pitchFamily="18" charset="0"/>
            </a:rPr>
            <a:t>Smart phones applications for directions, self adjusting camera lens, etc.</a:t>
          </a:r>
        </a:p>
      </dgm:t>
    </dgm:pt>
    <dgm:pt modelId="{B62E598D-AD17-467A-94D7-3BDB4B8C3C27}" type="parTrans" cxnId="{90DCA3E5-E621-4B28-B5A8-2274D1E8A8FB}">
      <dgm:prSet/>
      <dgm:spPr/>
      <dgm:t>
        <a:bodyPr/>
        <a:lstStyle/>
        <a:p>
          <a:endParaRPr lang="en-US"/>
        </a:p>
      </dgm:t>
    </dgm:pt>
    <dgm:pt modelId="{E9485BF9-0043-483F-B08D-D878D5E2501F}" type="sibTrans" cxnId="{90DCA3E5-E621-4B28-B5A8-2274D1E8A8FB}">
      <dgm:prSet/>
      <dgm:spPr/>
      <dgm:t>
        <a:bodyPr/>
        <a:lstStyle/>
        <a:p>
          <a:pPr>
            <a:lnSpc>
              <a:spcPct val="100000"/>
            </a:lnSpc>
          </a:pPr>
          <a:endParaRPr lang="en-US"/>
        </a:p>
      </dgm:t>
    </dgm:pt>
    <dgm:pt modelId="{E999BA66-1F61-439C-8129-93D6FA14239C}">
      <dgm:prSet custT="1"/>
      <dgm:spPr/>
      <dgm:t>
        <a:bodyPr/>
        <a:lstStyle/>
        <a:p>
          <a:pPr>
            <a:lnSpc>
              <a:spcPct val="100000"/>
            </a:lnSpc>
          </a:pPr>
          <a:r>
            <a:rPr lang="en-US" sz="2400" dirty="0">
              <a:latin typeface="Times New Roman" panose="02020603050405020304" pitchFamily="18" charset="0"/>
              <a:cs typeface="Times New Roman" panose="02020603050405020304" pitchFamily="18" charset="0"/>
            </a:rPr>
            <a:t>Google was an early AL with no interaction, while new tools allow for interactions</a:t>
          </a:r>
        </a:p>
      </dgm:t>
    </dgm:pt>
    <dgm:pt modelId="{76C82DDD-3765-454E-AA0A-5F98C6C67E46}" type="parTrans" cxnId="{44C1AF84-8317-4F1E-BB0C-C77072DAEA2F}">
      <dgm:prSet/>
      <dgm:spPr/>
      <dgm:t>
        <a:bodyPr/>
        <a:lstStyle/>
        <a:p>
          <a:endParaRPr lang="en-US"/>
        </a:p>
      </dgm:t>
    </dgm:pt>
    <dgm:pt modelId="{FAC11F28-73FD-46D8-9AFB-299FCFC84C9B}" type="sibTrans" cxnId="{44C1AF84-8317-4F1E-BB0C-C77072DAEA2F}">
      <dgm:prSet/>
      <dgm:spPr/>
      <dgm:t>
        <a:bodyPr/>
        <a:lstStyle/>
        <a:p>
          <a:pPr>
            <a:lnSpc>
              <a:spcPct val="100000"/>
            </a:lnSpc>
          </a:pPr>
          <a:endParaRPr lang="en-US"/>
        </a:p>
      </dgm:t>
    </dgm:pt>
    <dgm:pt modelId="{1D801280-0123-48B4-A1E5-0ABD9E561EB4}">
      <dgm:prSet custT="1"/>
      <dgm:spPr/>
      <dgm:t>
        <a:bodyPr/>
        <a:lstStyle/>
        <a:p>
          <a:pPr algn="l">
            <a:lnSpc>
              <a:spcPct val="100000"/>
            </a:lnSpc>
          </a:pPr>
          <a:r>
            <a:rPr lang="en-US" sz="2400" dirty="0">
              <a:latin typeface="Times New Roman" panose="02020603050405020304" pitchFamily="18" charset="0"/>
              <a:cs typeface="Times New Roman" panose="02020603050405020304" pitchFamily="18" charset="0"/>
            </a:rPr>
            <a:t>Medical imaging = better interpretation, earlier diagnosis, better patient outcomes = physicians spend more time with patients</a:t>
          </a:r>
        </a:p>
      </dgm:t>
    </dgm:pt>
    <dgm:pt modelId="{7F207975-E68D-4E6B-BAFF-3ABB38D5C1BF}" type="parTrans" cxnId="{901CA142-7D30-49D0-BFA5-2DD356AB9C7E}">
      <dgm:prSet/>
      <dgm:spPr/>
      <dgm:t>
        <a:bodyPr/>
        <a:lstStyle/>
        <a:p>
          <a:endParaRPr lang="en-US"/>
        </a:p>
      </dgm:t>
    </dgm:pt>
    <dgm:pt modelId="{D50B57FC-4218-425D-8915-005A82237BC2}" type="sibTrans" cxnId="{901CA142-7D30-49D0-BFA5-2DD356AB9C7E}">
      <dgm:prSet/>
      <dgm:spPr/>
      <dgm:t>
        <a:bodyPr/>
        <a:lstStyle/>
        <a:p>
          <a:pPr>
            <a:lnSpc>
              <a:spcPct val="100000"/>
            </a:lnSpc>
          </a:pPr>
          <a:endParaRPr lang="en-US"/>
        </a:p>
      </dgm:t>
    </dgm:pt>
    <dgm:pt modelId="{DA683563-AB68-44BF-9FA0-621C3E2EDC32}">
      <dgm:prSet custT="1"/>
      <dgm:spPr/>
      <dgm:t>
        <a:bodyPr/>
        <a:lstStyle/>
        <a:p>
          <a:pPr>
            <a:lnSpc>
              <a:spcPct val="100000"/>
            </a:lnSpc>
          </a:pPr>
          <a:r>
            <a:rPr lang="en-US" sz="2400" dirty="0">
              <a:latin typeface="Times New Roman" panose="02020603050405020304" pitchFamily="18" charset="0"/>
              <a:cs typeface="Times New Roman" panose="02020603050405020304" pitchFamily="18" charset="0"/>
            </a:rPr>
            <a:t>“Once something becomes useful enough and common enough it’s not labelled as AI anymore” (Bostrom, 2006).</a:t>
          </a:r>
        </a:p>
      </dgm:t>
    </dgm:pt>
    <dgm:pt modelId="{14EF70A8-DBF0-4FC8-866B-B2B4A30C54DD}" type="parTrans" cxnId="{67607B7A-F985-4FB5-8364-47E09C80ACA5}">
      <dgm:prSet/>
      <dgm:spPr/>
      <dgm:t>
        <a:bodyPr/>
        <a:lstStyle/>
        <a:p>
          <a:endParaRPr lang="en-US"/>
        </a:p>
      </dgm:t>
    </dgm:pt>
    <dgm:pt modelId="{1FD0D9D3-A807-4231-9CF0-386C40AC81FE}" type="sibTrans" cxnId="{67607B7A-F985-4FB5-8364-47E09C80ACA5}">
      <dgm:prSet/>
      <dgm:spPr/>
      <dgm:t>
        <a:bodyPr/>
        <a:lstStyle/>
        <a:p>
          <a:endParaRPr lang="en-US"/>
        </a:p>
      </dgm:t>
    </dgm:pt>
    <dgm:pt modelId="{EEC40CE2-BAB8-48C5-83BA-7DE9832B3E39}" type="pres">
      <dgm:prSet presAssocID="{5B126FF2-5AED-4B5E-B86B-5E702A089505}" presName="root" presStyleCnt="0">
        <dgm:presLayoutVars>
          <dgm:dir/>
          <dgm:resizeHandles val="exact"/>
        </dgm:presLayoutVars>
      </dgm:prSet>
      <dgm:spPr/>
    </dgm:pt>
    <dgm:pt modelId="{F30A2D99-25CA-4A27-9A2E-7354E38860E9}" type="pres">
      <dgm:prSet presAssocID="{5B126FF2-5AED-4B5E-B86B-5E702A089505}" presName="container" presStyleCnt="0">
        <dgm:presLayoutVars>
          <dgm:dir/>
          <dgm:resizeHandles val="exact"/>
        </dgm:presLayoutVars>
      </dgm:prSet>
      <dgm:spPr/>
    </dgm:pt>
    <dgm:pt modelId="{9D2BC0B4-E6EC-46FC-A533-8ADCEA5FD879}" type="pres">
      <dgm:prSet presAssocID="{E8AAC26C-FC13-44B9-AD49-571914CDBF80}" presName="compNode" presStyleCnt="0"/>
      <dgm:spPr/>
    </dgm:pt>
    <dgm:pt modelId="{D913E6B7-D04C-4F6D-B6B6-F0269D72FE59}" type="pres">
      <dgm:prSet presAssocID="{E8AAC26C-FC13-44B9-AD49-571914CDBF80}" presName="iconBgRect" presStyleLbl="bgShp" presStyleIdx="0" presStyleCnt="6" custLinFactNeighborX="2990" custLinFactNeighborY="-28904"/>
      <dgm:spPr/>
    </dgm:pt>
    <dgm:pt modelId="{DD8243F9-CAD9-41AC-9FF7-9F652A84A875}" type="pres">
      <dgm:prSet presAssocID="{E8AAC26C-FC13-44B9-AD49-571914CDBF80}" presName="iconRect" presStyleLbl="node1" presStyleIdx="0" presStyleCnt="6" custLinFactNeighborX="3437" custLinFactNeighborY="-4811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culator"/>
        </a:ext>
      </dgm:extLst>
    </dgm:pt>
    <dgm:pt modelId="{A49B34D3-E7D4-4F4C-9B46-8AB3760E6505}" type="pres">
      <dgm:prSet presAssocID="{E8AAC26C-FC13-44B9-AD49-571914CDBF80}" presName="spaceRect" presStyleCnt="0"/>
      <dgm:spPr/>
    </dgm:pt>
    <dgm:pt modelId="{87AF8BDA-2FC4-4799-A146-07AD81BD2E6A}" type="pres">
      <dgm:prSet presAssocID="{E8AAC26C-FC13-44B9-AD49-571914CDBF80}" presName="textRect" presStyleLbl="revTx" presStyleIdx="0" presStyleCnt="6" custScaleX="110961" custScaleY="190530" custLinFactNeighborX="423" custLinFactNeighborY="-41860">
        <dgm:presLayoutVars>
          <dgm:chMax val="1"/>
          <dgm:chPref val="1"/>
        </dgm:presLayoutVars>
      </dgm:prSet>
      <dgm:spPr/>
    </dgm:pt>
    <dgm:pt modelId="{5D5AB22E-A60A-4F0B-8D77-499DDE9A7C15}" type="pres">
      <dgm:prSet presAssocID="{9B8DA7C2-480E-4FA9-A036-090975DDEB3F}" presName="sibTrans" presStyleLbl="sibTrans2D1" presStyleIdx="0" presStyleCnt="0"/>
      <dgm:spPr/>
    </dgm:pt>
    <dgm:pt modelId="{56D55C94-F139-4215-89E5-426D7F9C8984}" type="pres">
      <dgm:prSet presAssocID="{B5D56056-E4FC-4652-A3C7-4AACECBB7DB4}" presName="compNode" presStyleCnt="0"/>
      <dgm:spPr/>
    </dgm:pt>
    <dgm:pt modelId="{DCDC514F-0145-47F9-9A10-A4409E0A9E03}" type="pres">
      <dgm:prSet presAssocID="{B5D56056-E4FC-4652-A3C7-4AACECBB7DB4}" presName="iconBgRect" presStyleLbl="bgShp" presStyleIdx="1" presStyleCnt="6" custLinFactNeighborX="-997" custLinFactNeighborY="-31894"/>
      <dgm:spPr/>
    </dgm:pt>
    <dgm:pt modelId="{5685FF10-9A6C-43DB-909F-BB2BDBB273A2}" type="pres">
      <dgm:prSet presAssocID="{B5D56056-E4FC-4652-A3C7-4AACECBB7DB4}" presName="iconRect" presStyleLbl="node1" presStyleIdx="1" presStyleCnt="6" custLinFactNeighborX="-1718" custLinFactNeighborY="-5670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aduation Cap"/>
        </a:ext>
      </dgm:extLst>
    </dgm:pt>
    <dgm:pt modelId="{742C7472-96E6-4F11-BC3C-56448B98CB3C}" type="pres">
      <dgm:prSet presAssocID="{B5D56056-E4FC-4652-A3C7-4AACECBB7DB4}" presName="spaceRect" presStyleCnt="0"/>
      <dgm:spPr/>
    </dgm:pt>
    <dgm:pt modelId="{7351D29A-EB2F-4B55-98E9-19CBB33D36A7}" type="pres">
      <dgm:prSet presAssocID="{B5D56056-E4FC-4652-A3C7-4AACECBB7DB4}" presName="textRect" presStyleLbl="revTx" presStyleIdx="1" presStyleCnt="6" custLinFactNeighborX="1691" custLinFactNeighborY="-43854">
        <dgm:presLayoutVars>
          <dgm:chMax val="1"/>
          <dgm:chPref val="1"/>
        </dgm:presLayoutVars>
      </dgm:prSet>
      <dgm:spPr/>
    </dgm:pt>
    <dgm:pt modelId="{F9F6924F-B2CF-45FC-A65E-CDBDC0C01353}" type="pres">
      <dgm:prSet presAssocID="{367274E0-E27A-4E63-A3B2-24D937BD847E}" presName="sibTrans" presStyleLbl="sibTrans2D1" presStyleIdx="0" presStyleCnt="0"/>
      <dgm:spPr/>
    </dgm:pt>
    <dgm:pt modelId="{DE6A9565-60CD-4C64-A651-F49322D40F25}" type="pres">
      <dgm:prSet presAssocID="{3C6A22ED-B9EC-4E91-B7BC-3D03E506D259}" presName="compNode" presStyleCnt="0"/>
      <dgm:spPr/>
    </dgm:pt>
    <dgm:pt modelId="{1588C151-CFE4-4731-A2E7-0B41F800275B}" type="pres">
      <dgm:prSet presAssocID="{3C6A22ED-B9EC-4E91-B7BC-3D03E506D259}" presName="iconBgRect" presStyleLbl="bgShp" presStyleIdx="2" presStyleCnt="6" custLinFactNeighborX="1993" custLinFactNeighborY="-41860"/>
      <dgm:spPr/>
    </dgm:pt>
    <dgm:pt modelId="{7CA30824-9030-439B-9C5D-F6595014A9BE}" type="pres">
      <dgm:prSet presAssocID="{3C6A22ED-B9EC-4E91-B7BC-3D03E506D259}" presName="iconRect" presStyleLbl="node1" presStyleIdx="2" presStyleCnt="6" custLinFactNeighborX="3437" custLinFactNeighborY="-7732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mera"/>
        </a:ext>
      </dgm:extLst>
    </dgm:pt>
    <dgm:pt modelId="{0DF501B4-A21E-4CD3-A805-138EF3D3E13F}" type="pres">
      <dgm:prSet presAssocID="{3C6A22ED-B9EC-4E91-B7BC-3D03E506D259}" presName="spaceRect" presStyleCnt="0"/>
      <dgm:spPr/>
    </dgm:pt>
    <dgm:pt modelId="{FE1A3BC7-DDA8-4301-BD37-947FD5E8AD35}" type="pres">
      <dgm:prSet presAssocID="{3C6A22ED-B9EC-4E91-B7BC-3D03E506D259}" presName="textRect" presStyleLbl="revTx" presStyleIdx="2" presStyleCnt="6" custScaleX="111877" custScaleY="163274" custLinFactNeighborX="7051" custLinFactNeighborY="-27949">
        <dgm:presLayoutVars>
          <dgm:chMax val="1"/>
          <dgm:chPref val="1"/>
        </dgm:presLayoutVars>
      </dgm:prSet>
      <dgm:spPr/>
    </dgm:pt>
    <dgm:pt modelId="{08FC195D-34EA-4F7C-9445-ECBB42D56382}" type="pres">
      <dgm:prSet presAssocID="{E9485BF9-0043-483F-B08D-D878D5E2501F}" presName="sibTrans" presStyleLbl="sibTrans2D1" presStyleIdx="0" presStyleCnt="0"/>
      <dgm:spPr/>
    </dgm:pt>
    <dgm:pt modelId="{7902016F-86A8-4365-A29A-2E3C1CACA0E1}" type="pres">
      <dgm:prSet presAssocID="{E999BA66-1F61-439C-8129-93D6FA14239C}" presName="compNode" presStyleCnt="0"/>
      <dgm:spPr/>
    </dgm:pt>
    <dgm:pt modelId="{672574CF-F97C-4479-BE1C-3D470039D53D}" type="pres">
      <dgm:prSet presAssocID="{E999BA66-1F61-439C-8129-93D6FA14239C}" presName="iconBgRect" presStyleLbl="bgShp" presStyleIdx="3" presStyleCnt="6"/>
      <dgm:spPr/>
    </dgm:pt>
    <dgm:pt modelId="{E1939722-F57A-479A-8CB5-7A89EF909007}" type="pres">
      <dgm:prSet presAssocID="{E999BA66-1F61-439C-8129-93D6FA14239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mart Phone"/>
        </a:ext>
      </dgm:extLst>
    </dgm:pt>
    <dgm:pt modelId="{29560A4D-0A9B-41D4-8F8E-A7379C0822D0}" type="pres">
      <dgm:prSet presAssocID="{E999BA66-1F61-439C-8129-93D6FA14239C}" presName="spaceRect" presStyleCnt="0"/>
      <dgm:spPr/>
    </dgm:pt>
    <dgm:pt modelId="{9DA1BF34-80FE-48D9-BF28-7E2A4B956790}" type="pres">
      <dgm:prSet presAssocID="{E999BA66-1F61-439C-8129-93D6FA14239C}" presName="textRect" presStyleLbl="revTx" presStyleIdx="3" presStyleCnt="6">
        <dgm:presLayoutVars>
          <dgm:chMax val="1"/>
          <dgm:chPref val="1"/>
        </dgm:presLayoutVars>
      </dgm:prSet>
      <dgm:spPr/>
    </dgm:pt>
    <dgm:pt modelId="{5D69E472-CAE7-42D2-A8CA-1CC25725420B}" type="pres">
      <dgm:prSet presAssocID="{FAC11F28-73FD-46D8-9AFB-299FCFC84C9B}" presName="sibTrans" presStyleLbl="sibTrans2D1" presStyleIdx="0" presStyleCnt="0"/>
      <dgm:spPr/>
    </dgm:pt>
    <dgm:pt modelId="{08DA0560-63F0-4102-BB16-85A522B5E3B4}" type="pres">
      <dgm:prSet presAssocID="{1D801280-0123-48B4-A1E5-0ABD9E561EB4}" presName="compNode" presStyleCnt="0"/>
      <dgm:spPr/>
    </dgm:pt>
    <dgm:pt modelId="{62F2D278-8C6C-4F5A-838C-DA53137CE971}" type="pres">
      <dgm:prSet presAssocID="{1D801280-0123-48B4-A1E5-0ABD9E561EB4}" presName="iconBgRect" presStyleLbl="bgShp" presStyleIdx="4" presStyleCnt="6" custLinFactNeighborX="-51466" custLinFactNeighborY="-2785"/>
      <dgm:spPr/>
    </dgm:pt>
    <dgm:pt modelId="{4F281ECC-69ED-4461-B0BB-148BB3FC43C4}" type="pres">
      <dgm:prSet presAssocID="{1D801280-0123-48B4-A1E5-0ABD9E561EB4}" presName="iconRect" presStyleLbl="node1" presStyleIdx="4" presStyleCnt="6" custLinFactX="-6275" custLinFactNeighborX="-100000" custLinFactNeighborY="-992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pe"/>
        </a:ext>
      </dgm:extLst>
    </dgm:pt>
    <dgm:pt modelId="{6AF23B87-ADEB-479A-A06A-29CBFF3E333E}" type="pres">
      <dgm:prSet presAssocID="{1D801280-0123-48B4-A1E5-0ABD9E561EB4}" presName="spaceRect" presStyleCnt="0"/>
      <dgm:spPr/>
    </dgm:pt>
    <dgm:pt modelId="{37699B9A-4137-4323-85B0-ED7893F3E813}" type="pres">
      <dgm:prSet presAssocID="{1D801280-0123-48B4-A1E5-0ABD9E561EB4}" presName="textRect" presStyleLbl="revTx" presStyleIdx="4" presStyleCnt="6" custScaleX="154091">
        <dgm:presLayoutVars>
          <dgm:chMax val="1"/>
          <dgm:chPref val="1"/>
        </dgm:presLayoutVars>
      </dgm:prSet>
      <dgm:spPr/>
    </dgm:pt>
    <dgm:pt modelId="{99BEDD7F-9895-405B-AB6E-2EF72A2BCEF7}" type="pres">
      <dgm:prSet presAssocID="{D50B57FC-4218-425D-8915-005A82237BC2}" presName="sibTrans" presStyleLbl="sibTrans2D1" presStyleIdx="0" presStyleCnt="0"/>
      <dgm:spPr/>
    </dgm:pt>
    <dgm:pt modelId="{0EC8C1E4-3B6F-4068-9C43-20AC97068E77}" type="pres">
      <dgm:prSet presAssocID="{DA683563-AB68-44BF-9FA0-621C3E2EDC32}" presName="compNode" presStyleCnt="0"/>
      <dgm:spPr/>
    </dgm:pt>
    <dgm:pt modelId="{AA626404-ADDB-40C7-AF2A-A339FAA6BE65}" type="pres">
      <dgm:prSet presAssocID="{DA683563-AB68-44BF-9FA0-621C3E2EDC32}" presName="iconBgRect" presStyleLbl="bgShp" presStyleIdx="5" presStyleCnt="6" custLinFactNeighborX="-52507" custLinFactNeighborY="5728"/>
      <dgm:spPr/>
    </dgm:pt>
    <dgm:pt modelId="{21AC82C8-91B6-4981-8853-65E0776059D2}" type="pres">
      <dgm:prSet presAssocID="{DA683563-AB68-44BF-9FA0-621C3E2EDC32}" presName="iconRect" presStyleLbl="node1" presStyleIdx="5" presStyleCnt="6" custLinFactNeighborX="-88555" custLinFactNeighborY="625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Processor"/>
        </a:ext>
      </dgm:extLst>
    </dgm:pt>
    <dgm:pt modelId="{6C8DA8FB-322E-417F-AD3E-08164EF309E9}" type="pres">
      <dgm:prSet presAssocID="{DA683563-AB68-44BF-9FA0-621C3E2EDC32}" presName="spaceRect" presStyleCnt="0"/>
      <dgm:spPr/>
    </dgm:pt>
    <dgm:pt modelId="{2CC49BD4-E61D-4D2B-A811-1F8515D4AD64}" type="pres">
      <dgm:prSet presAssocID="{DA683563-AB68-44BF-9FA0-621C3E2EDC32}" presName="textRect" presStyleLbl="revTx" presStyleIdx="5" presStyleCnt="6" custScaleX="152707">
        <dgm:presLayoutVars>
          <dgm:chMax val="1"/>
          <dgm:chPref val="1"/>
        </dgm:presLayoutVars>
      </dgm:prSet>
      <dgm:spPr/>
    </dgm:pt>
  </dgm:ptLst>
  <dgm:cxnLst>
    <dgm:cxn modelId="{A867A902-8927-4C20-836C-85113631126D}" type="presOf" srcId="{E999BA66-1F61-439C-8129-93D6FA14239C}" destId="{9DA1BF34-80FE-48D9-BF28-7E2A4B956790}" srcOrd="0" destOrd="0" presId="urn:microsoft.com/office/officeart/2018/2/layout/IconCircleList"/>
    <dgm:cxn modelId="{C8E6C732-1CE1-4B9D-8B32-78E1B18A4976}" type="presOf" srcId="{1D801280-0123-48B4-A1E5-0ABD9E561EB4}" destId="{37699B9A-4137-4323-85B0-ED7893F3E813}" srcOrd="0" destOrd="0" presId="urn:microsoft.com/office/officeart/2018/2/layout/IconCircleList"/>
    <dgm:cxn modelId="{F3C4BE3C-A401-4D0F-B4A3-3CE502324901}" type="presOf" srcId="{FAC11F28-73FD-46D8-9AFB-299FCFC84C9B}" destId="{5D69E472-CAE7-42D2-A8CA-1CC25725420B}" srcOrd="0" destOrd="0" presId="urn:microsoft.com/office/officeart/2018/2/layout/IconCircleList"/>
    <dgm:cxn modelId="{0A905F5F-375C-443C-8945-A0BC3CDA1C32}" type="presOf" srcId="{DA683563-AB68-44BF-9FA0-621C3E2EDC32}" destId="{2CC49BD4-E61D-4D2B-A811-1F8515D4AD64}" srcOrd="0" destOrd="0" presId="urn:microsoft.com/office/officeart/2018/2/layout/IconCircleList"/>
    <dgm:cxn modelId="{901CA142-7D30-49D0-BFA5-2DD356AB9C7E}" srcId="{5B126FF2-5AED-4B5E-B86B-5E702A089505}" destId="{1D801280-0123-48B4-A1E5-0ABD9E561EB4}" srcOrd="4" destOrd="0" parTransId="{7F207975-E68D-4E6B-BAFF-3ABB38D5C1BF}" sibTransId="{D50B57FC-4218-425D-8915-005A82237BC2}"/>
    <dgm:cxn modelId="{9890BF74-FEFE-41F5-9CCC-F382F288595A}" type="presOf" srcId="{B5D56056-E4FC-4652-A3C7-4AACECBB7DB4}" destId="{7351D29A-EB2F-4B55-98E9-19CBB33D36A7}" srcOrd="0" destOrd="0" presId="urn:microsoft.com/office/officeart/2018/2/layout/IconCircleList"/>
    <dgm:cxn modelId="{291FA775-3F05-4446-86CD-EC82C5FF5B84}" type="presOf" srcId="{D50B57FC-4218-425D-8915-005A82237BC2}" destId="{99BEDD7F-9895-405B-AB6E-2EF72A2BCEF7}" srcOrd="0" destOrd="0" presId="urn:microsoft.com/office/officeart/2018/2/layout/IconCircleList"/>
    <dgm:cxn modelId="{2511ED77-0BCA-47B9-969F-4A66A62AD574}" type="presOf" srcId="{367274E0-E27A-4E63-A3B2-24D937BD847E}" destId="{F9F6924F-B2CF-45FC-A65E-CDBDC0C01353}" srcOrd="0" destOrd="0" presId="urn:microsoft.com/office/officeart/2018/2/layout/IconCircleList"/>
    <dgm:cxn modelId="{475C3759-64ED-48FE-8EAD-B7F5893AA8A3}" type="presOf" srcId="{E8AAC26C-FC13-44B9-AD49-571914CDBF80}" destId="{87AF8BDA-2FC4-4799-A146-07AD81BD2E6A}" srcOrd="0" destOrd="0" presId="urn:microsoft.com/office/officeart/2018/2/layout/IconCircleList"/>
    <dgm:cxn modelId="{67607B7A-F985-4FB5-8364-47E09C80ACA5}" srcId="{5B126FF2-5AED-4B5E-B86B-5E702A089505}" destId="{DA683563-AB68-44BF-9FA0-621C3E2EDC32}" srcOrd="5" destOrd="0" parTransId="{14EF70A8-DBF0-4FC8-866B-B2B4A30C54DD}" sibTransId="{1FD0D9D3-A807-4231-9CF0-386C40AC81FE}"/>
    <dgm:cxn modelId="{44C1AF84-8317-4F1E-BB0C-C77072DAEA2F}" srcId="{5B126FF2-5AED-4B5E-B86B-5E702A089505}" destId="{E999BA66-1F61-439C-8129-93D6FA14239C}" srcOrd="3" destOrd="0" parTransId="{76C82DDD-3765-454E-AA0A-5F98C6C67E46}" sibTransId="{FAC11F28-73FD-46D8-9AFB-299FCFC84C9B}"/>
    <dgm:cxn modelId="{516F81A6-2A8B-4208-8316-66F32F8AED0D}" srcId="{5B126FF2-5AED-4B5E-B86B-5E702A089505}" destId="{B5D56056-E4FC-4652-A3C7-4AACECBB7DB4}" srcOrd="1" destOrd="0" parTransId="{EDD397B2-1542-4169-B2B3-C619C52A9F84}" sibTransId="{367274E0-E27A-4E63-A3B2-24D937BD847E}"/>
    <dgm:cxn modelId="{94E299AB-DBCE-4887-BFE2-114D951C9529}" type="presOf" srcId="{9B8DA7C2-480E-4FA9-A036-090975DDEB3F}" destId="{5D5AB22E-A60A-4F0B-8D77-499DDE9A7C15}" srcOrd="0" destOrd="0" presId="urn:microsoft.com/office/officeart/2018/2/layout/IconCircleList"/>
    <dgm:cxn modelId="{4829F6C3-F490-4968-B755-4852AA3C2E4D}" type="presOf" srcId="{5B126FF2-5AED-4B5E-B86B-5E702A089505}" destId="{EEC40CE2-BAB8-48C5-83BA-7DE9832B3E39}" srcOrd="0" destOrd="0" presId="urn:microsoft.com/office/officeart/2018/2/layout/IconCircleList"/>
    <dgm:cxn modelId="{64C31ACC-829E-46B8-B538-8E279F5D79FF}" type="presOf" srcId="{3C6A22ED-B9EC-4E91-B7BC-3D03E506D259}" destId="{FE1A3BC7-DDA8-4301-BD37-947FD5E8AD35}" srcOrd="0" destOrd="0" presId="urn:microsoft.com/office/officeart/2018/2/layout/IconCircleList"/>
    <dgm:cxn modelId="{D736A4D0-9DDD-476C-AA50-CA5AD01CFE24}" type="presOf" srcId="{E9485BF9-0043-483F-B08D-D878D5E2501F}" destId="{08FC195D-34EA-4F7C-9445-ECBB42D56382}" srcOrd="0" destOrd="0" presId="urn:microsoft.com/office/officeart/2018/2/layout/IconCircleList"/>
    <dgm:cxn modelId="{90DCA3E5-E621-4B28-B5A8-2274D1E8A8FB}" srcId="{5B126FF2-5AED-4B5E-B86B-5E702A089505}" destId="{3C6A22ED-B9EC-4E91-B7BC-3D03E506D259}" srcOrd="2" destOrd="0" parTransId="{B62E598D-AD17-467A-94D7-3BDB4B8C3C27}" sibTransId="{E9485BF9-0043-483F-B08D-D878D5E2501F}"/>
    <dgm:cxn modelId="{F67E08F8-33D7-4EE3-8408-12452C80B957}" srcId="{5B126FF2-5AED-4B5E-B86B-5E702A089505}" destId="{E8AAC26C-FC13-44B9-AD49-571914CDBF80}" srcOrd="0" destOrd="0" parTransId="{1996736D-373F-4F84-A17D-CC5581FAD43C}" sibTransId="{9B8DA7C2-480E-4FA9-A036-090975DDEB3F}"/>
    <dgm:cxn modelId="{A2CD8212-BCC0-451A-9516-25603077809D}" type="presParOf" srcId="{EEC40CE2-BAB8-48C5-83BA-7DE9832B3E39}" destId="{F30A2D99-25CA-4A27-9A2E-7354E38860E9}" srcOrd="0" destOrd="0" presId="urn:microsoft.com/office/officeart/2018/2/layout/IconCircleList"/>
    <dgm:cxn modelId="{4D6D6F12-57B1-4F19-88A9-4418CE7705A5}" type="presParOf" srcId="{F30A2D99-25CA-4A27-9A2E-7354E38860E9}" destId="{9D2BC0B4-E6EC-46FC-A533-8ADCEA5FD879}" srcOrd="0" destOrd="0" presId="urn:microsoft.com/office/officeart/2018/2/layout/IconCircleList"/>
    <dgm:cxn modelId="{3AB867E8-4940-448D-95D8-852BA9054672}" type="presParOf" srcId="{9D2BC0B4-E6EC-46FC-A533-8ADCEA5FD879}" destId="{D913E6B7-D04C-4F6D-B6B6-F0269D72FE59}" srcOrd="0" destOrd="0" presId="urn:microsoft.com/office/officeart/2018/2/layout/IconCircleList"/>
    <dgm:cxn modelId="{85F4B7D0-086D-46F2-BFA4-463235E0C610}" type="presParOf" srcId="{9D2BC0B4-E6EC-46FC-A533-8ADCEA5FD879}" destId="{DD8243F9-CAD9-41AC-9FF7-9F652A84A875}" srcOrd="1" destOrd="0" presId="urn:microsoft.com/office/officeart/2018/2/layout/IconCircleList"/>
    <dgm:cxn modelId="{51CEF0CC-56D8-4EE3-8B36-A6005F5D99D9}" type="presParOf" srcId="{9D2BC0B4-E6EC-46FC-A533-8ADCEA5FD879}" destId="{A49B34D3-E7D4-4F4C-9B46-8AB3760E6505}" srcOrd="2" destOrd="0" presId="urn:microsoft.com/office/officeart/2018/2/layout/IconCircleList"/>
    <dgm:cxn modelId="{86674617-6401-4853-A37E-45CF2EF0AB2A}" type="presParOf" srcId="{9D2BC0B4-E6EC-46FC-A533-8ADCEA5FD879}" destId="{87AF8BDA-2FC4-4799-A146-07AD81BD2E6A}" srcOrd="3" destOrd="0" presId="urn:microsoft.com/office/officeart/2018/2/layout/IconCircleList"/>
    <dgm:cxn modelId="{AA628CBE-7D73-4C89-A3D3-99E25BDCC9B5}" type="presParOf" srcId="{F30A2D99-25CA-4A27-9A2E-7354E38860E9}" destId="{5D5AB22E-A60A-4F0B-8D77-499DDE9A7C15}" srcOrd="1" destOrd="0" presId="urn:microsoft.com/office/officeart/2018/2/layout/IconCircleList"/>
    <dgm:cxn modelId="{50F8C54A-AFF9-41D7-97A6-30EB3D72AA44}" type="presParOf" srcId="{F30A2D99-25CA-4A27-9A2E-7354E38860E9}" destId="{56D55C94-F139-4215-89E5-426D7F9C8984}" srcOrd="2" destOrd="0" presId="urn:microsoft.com/office/officeart/2018/2/layout/IconCircleList"/>
    <dgm:cxn modelId="{492365D8-23D6-432B-9DD1-201080703F04}" type="presParOf" srcId="{56D55C94-F139-4215-89E5-426D7F9C8984}" destId="{DCDC514F-0145-47F9-9A10-A4409E0A9E03}" srcOrd="0" destOrd="0" presId="urn:microsoft.com/office/officeart/2018/2/layout/IconCircleList"/>
    <dgm:cxn modelId="{D8F5D5E5-A002-4149-BFD0-75F1B4C220FB}" type="presParOf" srcId="{56D55C94-F139-4215-89E5-426D7F9C8984}" destId="{5685FF10-9A6C-43DB-909F-BB2BDBB273A2}" srcOrd="1" destOrd="0" presId="urn:microsoft.com/office/officeart/2018/2/layout/IconCircleList"/>
    <dgm:cxn modelId="{C0F89171-3F37-4036-97F1-754362006189}" type="presParOf" srcId="{56D55C94-F139-4215-89E5-426D7F9C8984}" destId="{742C7472-96E6-4F11-BC3C-56448B98CB3C}" srcOrd="2" destOrd="0" presId="urn:microsoft.com/office/officeart/2018/2/layout/IconCircleList"/>
    <dgm:cxn modelId="{331922EE-861E-412D-85E8-716E3F9196A3}" type="presParOf" srcId="{56D55C94-F139-4215-89E5-426D7F9C8984}" destId="{7351D29A-EB2F-4B55-98E9-19CBB33D36A7}" srcOrd="3" destOrd="0" presId="urn:microsoft.com/office/officeart/2018/2/layout/IconCircleList"/>
    <dgm:cxn modelId="{3EA99A0D-90EF-4E4F-9F37-27C37E50ACC4}" type="presParOf" srcId="{F30A2D99-25CA-4A27-9A2E-7354E38860E9}" destId="{F9F6924F-B2CF-45FC-A65E-CDBDC0C01353}" srcOrd="3" destOrd="0" presId="urn:microsoft.com/office/officeart/2018/2/layout/IconCircleList"/>
    <dgm:cxn modelId="{F080A92E-C012-4C33-97B4-B27A6BFF7637}" type="presParOf" srcId="{F30A2D99-25CA-4A27-9A2E-7354E38860E9}" destId="{DE6A9565-60CD-4C64-A651-F49322D40F25}" srcOrd="4" destOrd="0" presId="urn:microsoft.com/office/officeart/2018/2/layout/IconCircleList"/>
    <dgm:cxn modelId="{3EFFA5EC-C00E-441F-9F97-5B65A9BA002A}" type="presParOf" srcId="{DE6A9565-60CD-4C64-A651-F49322D40F25}" destId="{1588C151-CFE4-4731-A2E7-0B41F800275B}" srcOrd="0" destOrd="0" presId="urn:microsoft.com/office/officeart/2018/2/layout/IconCircleList"/>
    <dgm:cxn modelId="{BF49B34D-BFDB-470E-8A16-3EF90B1B5C14}" type="presParOf" srcId="{DE6A9565-60CD-4C64-A651-F49322D40F25}" destId="{7CA30824-9030-439B-9C5D-F6595014A9BE}" srcOrd="1" destOrd="0" presId="urn:microsoft.com/office/officeart/2018/2/layout/IconCircleList"/>
    <dgm:cxn modelId="{01B2AE7D-ECD0-44ED-9C0C-02879208F860}" type="presParOf" srcId="{DE6A9565-60CD-4C64-A651-F49322D40F25}" destId="{0DF501B4-A21E-4CD3-A805-138EF3D3E13F}" srcOrd="2" destOrd="0" presId="urn:microsoft.com/office/officeart/2018/2/layout/IconCircleList"/>
    <dgm:cxn modelId="{5624C104-2525-4658-8838-4533670D2628}" type="presParOf" srcId="{DE6A9565-60CD-4C64-A651-F49322D40F25}" destId="{FE1A3BC7-DDA8-4301-BD37-947FD5E8AD35}" srcOrd="3" destOrd="0" presId="urn:microsoft.com/office/officeart/2018/2/layout/IconCircleList"/>
    <dgm:cxn modelId="{E29F90CF-0C8E-4261-854A-F14898A8C2D4}" type="presParOf" srcId="{F30A2D99-25CA-4A27-9A2E-7354E38860E9}" destId="{08FC195D-34EA-4F7C-9445-ECBB42D56382}" srcOrd="5" destOrd="0" presId="urn:microsoft.com/office/officeart/2018/2/layout/IconCircleList"/>
    <dgm:cxn modelId="{6A0B11CE-E4B1-4495-B9BE-1DE73279EFAC}" type="presParOf" srcId="{F30A2D99-25CA-4A27-9A2E-7354E38860E9}" destId="{7902016F-86A8-4365-A29A-2E3C1CACA0E1}" srcOrd="6" destOrd="0" presId="urn:microsoft.com/office/officeart/2018/2/layout/IconCircleList"/>
    <dgm:cxn modelId="{19311E73-BB5D-4973-B8EC-C60DB9B8AA50}" type="presParOf" srcId="{7902016F-86A8-4365-A29A-2E3C1CACA0E1}" destId="{672574CF-F97C-4479-BE1C-3D470039D53D}" srcOrd="0" destOrd="0" presId="urn:microsoft.com/office/officeart/2018/2/layout/IconCircleList"/>
    <dgm:cxn modelId="{1D07D444-D655-4B99-83E3-EABD98440A17}" type="presParOf" srcId="{7902016F-86A8-4365-A29A-2E3C1CACA0E1}" destId="{E1939722-F57A-479A-8CB5-7A89EF909007}" srcOrd="1" destOrd="0" presId="urn:microsoft.com/office/officeart/2018/2/layout/IconCircleList"/>
    <dgm:cxn modelId="{4940B2F7-8138-4EB1-ABDA-951BCA57BEB7}" type="presParOf" srcId="{7902016F-86A8-4365-A29A-2E3C1CACA0E1}" destId="{29560A4D-0A9B-41D4-8F8E-A7379C0822D0}" srcOrd="2" destOrd="0" presId="urn:microsoft.com/office/officeart/2018/2/layout/IconCircleList"/>
    <dgm:cxn modelId="{DA47D038-7D06-4DA7-8CD3-A3A89B171283}" type="presParOf" srcId="{7902016F-86A8-4365-A29A-2E3C1CACA0E1}" destId="{9DA1BF34-80FE-48D9-BF28-7E2A4B956790}" srcOrd="3" destOrd="0" presId="urn:microsoft.com/office/officeart/2018/2/layout/IconCircleList"/>
    <dgm:cxn modelId="{ECB61CD5-5855-4BA4-A003-CD7E6E6B8299}" type="presParOf" srcId="{F30A2D99-25CA-4A27-9A2E-7354E38860E9}" destId="{5D69E472-CAE7-42D2-A8CA-1CC25725420B}" srcOrd="7" destOrd="0" presId="urn:microsoft.com/office/officeart/2018/2/layout/IconCircleList"/>
    <dgm:cxn modelId="{13F93F52-B44C-42A8-A1E4-0C907BE2A414}" type="presParOf" srcId="{F30A2D99-25CA-4A27-9A2E-7354E38860E9}" destId="{08DA0560-63F0-4102-BB16-85A522B5E3B4}" srcOrd="8" destOrd="0" presId="urn:microsoft.com/office/officeart/2018/2/layout/IconCircleList"/>
    <dgm:cxn modelId="{831D579D-5889-4734-A91E-249D0D686AEF}" type="presParOf" srcId="{08DA0560-63F0-4102-BB16-85A522B5E3B4}" destId="{62F2D278-8C6C-4F5A-838C-DA53137CE971}" srcOrd="0" destOrd="0" presId="urn:microsoft.com/office/officeart/2018/2/layout/IconCircleList"/>
    <dgm:cxn modelId="{8D0F7C92-A1C6-408E-9130-2E6FBCFE2174}" type="presParOf" srcId="{08DA0560-63F0-4102-BB16-85A522B5E3B4}" destId="{4F281ECC-69ED-4461-B0BB-148BB3FC43C4}" srcOrd="1" destOrd="0" presId="urn:microsoft.com/office/officeart/2018/2/layout/IconCircleList"/>
    <dgm:cxn modelId="{19352C71-72E5-44CD-8946-85B7EDCBB21E}" type="presParOf" srcId="{08DA0560-63F0-4102-BB16-85A522B5E3B4}" destId="{6AF23B87-ADEB-479A-A06A-29CBFF3E333E}" srcOrd="2" destOrd="0" presId="urn:microsoft.com/office/officeart/2018/2/layout/IconCircleList"/>
    <dgm:cxn modelId="{2D3C166B-CCA0-42BF-9BEA-4A1247D6F410}" type="presParOf" srcId="{08DA0560-63F0-4102-BB16-85A522B5E3B4}" destId="{37699B9A-4137-4323-85B0-ED7893F3E813}" srcOrd="3" destOrd="0" presId="urn:microsoft.com/office/officeart/2018/2/layout/IconCircleList"/>
    <dgm:cxn modelId="{093D4B5D-E1EC-4F5B-BBDD-DA63BB67AAEC}" type="presParOf" srcId="{F30A2D99-25CA-4A27-9A2E-7354E38860E9}" destId="{99BEDD7F-9895-405B-AB6E-2EF72A2BCEF7}" srcOrd="9" destOrd="0" presId="urn:microsoft.com/office/officeart/2018/2/layout/IconCircleList"/>
    <dgm:cxn modelId="{7CD9C2FE-9193-483E-B2F2-BDDB17B3FBEE}" type="presParOf" srcId="{F30A2D99-25CA-4A27-9A2E-7354E38860E9}" destId="{0EC8C1E4-3B6F-4068-9C43-20AC97068E77}" srcOrd="10" destOrd="0" presId="urn:microsoft.com/office/officeart/2018/2/layout/IconCircleList"/>
    <dgm:cxn modelId="{EE85B4F9-65A5-4579-9B3C-001AA59E27BD}" type="presParOf" srcId="{0EC8C1E4-3B6F-4068-9C43-20AC97068E77}" destId="{AA626404-ADDB-40C7-AF2A-A339FAA6BE65}" srcOrd="0" destOrd="0" presId="urn:microsoft.com/office/officeart/2018/2/layout/IconCircleList"/>
    <dgm:cxn modelId="{496E5680-9298-4030-B42E-15EA278A39B0}" type="presParOf" srcId="{0EC8C1E4-3B6F-4068-9C43-20AC97068E77}" destId="{21AC82C8-91B6-4981-8853-65E0776059D2}" srcOrd="1" destOrd="0" presId="urn:microsoft.com/office/officeart/2018/2/layout/IconCircleList"/>
    <dgm:cxn modelId="{F650416D-07F4-43AE-8928-504CD8693C46}" type="presParOf" srcId="{0EC8C1E4-3B6F-4068-9C43-20AC97068E77}" destId="{6C8DA8FB-322E-417F-AD3E-08164EF309E9}" srcOrd="2" destOrd="0" presId="urn:microsoft.com/office/officeart/2018/2/layout/IconCircleList"/>
    <dgm:cxn modelId="{D924DE52-D591-4969-8DEE-847B661ECF7F}" type="presParOf" srcId="{0EC8C1E4-3B6F-4068-9C43-20AC97068E77}" destId="{2CC49BD4-E61D-4D2B-A811-1F8515D4AD6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013FA3-6840-4DC0-8F72-75D049CC3D0B}"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36405A2B-0750-4AAC-B629-7625F252E5DC}">
      <dgm:prSet custT="1"/>
      <dgm:spPr/>
      <dgm:t>
        <a:bodyPr/>
        <a:lstStyle/>
        <a:p>
          <a:r>
            <a:rPr lang="en-US" sz="2400" dirty="0"/>
            <a:t>GPT – slow adoption, and require many other technologies to work well</a:t>
          </a:r>
        </a:p>
      </dgm:t>
    </dgm:pt>
    <dgm:pt modelId="{630B5E2F-2716-44A9-963C-8FCA3A203EB7}" type="parTrans" cxnId="{801EA615-2415-4267-9BFE-5DC0CB8FA6C7}">
      <dgm:prSet/>
      <dgm:spPr/>
      <dgm:t>
        <a:bodyPr/>
        <a:lstStyle/>
        <a:p>
          <a:endParaRPr lang="en-US"/>
        </a:p>
      </dgm:t>
    </dgm:pt>
    <dgm:pt modelId="{98A1B893-7D9E-4FDF-A430-A1D45DFC0570}" type="sibTrans" cxnId="{801EA615-2415-4267-9BFE-5DC0CB8FA6C7}">
      <dgm:prSet/>
      <dgm:spPr/>
      <dgm:t>
        <a:bodyPr/>
        <a:lstStyle/>
        <a:p>
          <a:endParaRPr lang="en-US"/>
        </a:p>
      </dgm:t>
    </dgm:pt>
    <dgm:pt modelId="{13C483C9-D284-46F1-B05A-DD6D3A6C304F}">
      <dgm:prSet/>
      <dgm:spPr/>
      <dgm:t>
        <a:bodyPr/>
        <a:lstStyle/>
        <a:p>
          <a:r>
            <a:rPr lang="en-US" dirty="0"/>
            <a:t>GPT created the industrial revolution w/ mechanical and repetitive work. Improved productivity by 18 – 22%. </a:t>
          </a:r>
        </a:p>
      </dgm:t>
    </dgm:pt>
    <dgm:pt modelId="{45B66B32-E704-455E-B00A-CB2FACDB248A}" type="parTrans" cxnId="{4B34F63D-3484-4EF2-954E-4D3368B299A5}">
      <dgm:prSet/>
      <dgm:spPr/>
      <dgm:t>
        <a:bodyPr/>
        <a:lstStyle/>
        <a:p>
          <a:endParaRPr lang="en-US"/>
        </a:p>
      </dgm:t>
    </dgm:pt>
    <dgm:pt modelId="{404016A6-EF6E-4301-AB77-80CAAE5FCDB0}" type="sibTrans" cxnId="{4B34F63D-3484-4EF2-954E-4D3368B299A5}">
      <dgm:prSet/>
      <dgm:spPr/>
      <dgm:t>
        <a:bodyPr/>
        <a:lstStyle/>
        <a:p>
          <a:endParaRPr lang="en-US"/>
        </a:p>
      </dgm:t>
    </dgm:pt>
    <dgm:pt modelId="{017D4F97-76BD-4A07-857E-35DE1BA3C31C}">
      <dgm:prSet/>
      <dgm:spPr/>
      <dgm:t>
        <a:bodyPr/>
        <a:lstStyle/>
        <a:p>
          <a:r>
            <a:rPr lang="en-US"/>
            <a:t>ARPA-NET began in 1960s – took to 1990s to become the web browser</a:t>
          </a:r>
        </a:p>
      </dgm:t>
    </dgm:pt>
    <dgm:pt modelId="{CD47168E-CB7F-4EB5-A26B-CF32552A38E9}" type="parTrans" cxnId="{F25FAAEB-87C9-4812-BF20-C4D272FECA9A}">
      <dgm:prSet/>
      <dgm:spPr/>
      <dgm:t>
        <a:bodyPr/>
        <a:lstStyle/>
        <a:p>
          <a:endParaRPr lang="en-US"/>
        </a:p>
      </dgm:t>
    </dgm:pt>
    <dgm:pt modelId="{5ADA28C6-68C4-45AF-9360-C16156D78C6B}" type="sibTrans" cxnId="{F25FAAEB-87C9-4812-BF20-C4D272FECA9A}">
      <dgm:prSet/>
      <dgm:spPr/>
      <dgm:t>
        <a:bodyPr/>
        <a:lstStyle/>
        <a:p>
          <a:endParaRPr lang="en-US"/>
        </a:p>
      </dgm:t>
    </dgm:pt>
    <dgm:pt modelId="{AD773169-9920-4D2D-AFAA-F66CD3D49738}">
      <dgm:prSet/>
      <dgm:spPr/>
      <dgm:t>
        <a:bodyPr/>
        <a:lstStyle/>
        <a:p>
          <a:r>
            <a:rPr lang="en-US" dirty="0"/>
            <a:t>Practical uses always advanced grindingly slow, yet ChatGPT reached 100 million users faster than any previous product in history b/c free to access, available to individuals, and incredibly useful</a:t>
          </a:r>
        </a:p>
      </dgm:t>
    </dgm:pt>
    <dgm:pt modelId="{CF150EDB-E71B-4BA1-98F3-D18D7630771C}" type="parTrans" cxnId="{EFC93F73-CFB1-4E16-8FEC-8E5854FD55A8}">
      <dgm:prSet/>
      <dgm:spPr/>
      <dgm:t>
        <a:bodyPr/>
        <a:lstStyle/>
        <a:p>
          <a:endParaRPr lang="en-US"/>
        </a:p>
      </dgm:t>
    </dgm:pt>
    <dgm:pt modelId="{27792B77-2FDC-4B51-8320-E187BA78BAAD}" type="sibTrans" cxnId="{EFC93F73-CFB1-4E16-8FEC-8E5854FD55A8}">
      <dgm:prSet/>
      <dgm:spPr/>
      <dgm:t>
        <a:bodyPr/>
        <a:lstStyle/>
        <a:p>
          <a:endParaRPr lang="en-US"/>
        </a:p>
      </dgm:t>
    </dgm:pt>
    <dgm:pt modelId="{62076842-D742-4BCE-A9E5-5E7BA0A354FD}">
      <dgm:prSet/>
      <dgm:spPr/>
      <dgm:t>
        <a:bodyPr/>
        <a:lstStyle/>
        <a:p>
          <a:r>
            <a:rPr lang="en-US" dirty="0"/>
            <a:t>Now there are self-driving cars and personalized tutoring for numerous subjects</a:t>
          </a:r>
        </a:p>
      </dgm:t>
    </dgm:pt>
    <dgm:pt modelId="{07716777-AF03-4FB1-966C-2C47A96432DC}" type="parTrans" cxnId="{56F5ACD6-90CE-400D-89D3-A669B890771E}">
      <dgm:prSet/>
      <dgm:spPr/>
      <dgm:t>
        <a:bodyPr/>
        <a:lstStyle/>
        <a:p>
          <a:endParaRPr lang="en-US"/>
        </a:p>
      </dgm:t>
    </dgm:pt>
    <dgm:pt modelId="{0F4DEAD6-57EA-42D7-ACF8-BBC444158176}" type="sibTrans" cxnId="{56F5ACD6-90CE-400D-89D3-A669B890771E}">
      <dgm:prSet/>
      <dgm:spPr/>
      <dgm:t>
        <a:bodyPr/>
        <a:lstStyle/>
        <a:p>
          <a:endParaRPr lang="en-US"/>
        </a:p>
      </dgm:t>
    </dgm:pt>
    <dgm:pt modelId="{989B0172-348B-4FED-9367-45E115DF9FCB}" type="pres">
      <dgm:prSet presAssocID="{14013FA3-6840-4DC0-8F72-75D049CC3D0B}" presName="Name0" presStyleCnt="0">
        <dgm:presLayoutVars>
          <dgm:dir/>
          <dgm:animLvl val="lvl"/>
          <dgm:resizeHandles val="exact"/>
        </dgm:presLayoutVars>
      </dgm:prSet>
      <dgm:spPr/>
    </dgm:pt>
    <dgm:pt modelId="{BB596611-95FC-489A-9A27-D1CC5AC194E5}" type="pres">
      <dgm:prSet presAssocID="{62076842-D742-4BCE-A9E5-5E7BA0A354FD}" presName="boxAndChildren" presStyleCnt="0"/>
      <dgm:spPr/>
    </dgm:pt>
    <dgm:pt modelId="{4F1AB54C-90BE-4AD3-A702-771A89132728}" type="pres">
      <dgm:prSet presAssocID="{62076842-D742-4BCE-A9E5-5E7BA0A354FD}" presName="parentTextBox" presStyleLbl="node1" presStyleIdx="0" presStyleCnt="3"/>
      <dgm:spPr/>
    </dgm:pt>
    <dgm:pt modelId="{878F05AA-3CC3-451F-B9B1-81ADCFDE4D4D}" type="pres">
      <dgm:prSet presAssocID="{27792B77-2FDC-4B51-8320-E187BA78BAAD}" presName="sp" presStyleCnt="0"/>
      <dgm:spPr/>
    </dgm:pt>
    <dgm:pt modelId="{E4D895BB-6756-4A11-9380-90BC4836018E}" type="pres">
      <dgm:prSet presAssocID="{AD773169-9920-4D2D-AFAA-F66CD3D49738}" presName="arrowAndChildren" presStyleCnt="0"/>
      <dgm:spPr/>
    </dgm:pt>
    <dgm:pt modelId="{BAA69B55-838F-4DCF-BDB4-C3291CC3C792}" type="pres">
      <dgm:prSet presAssocID="{AD773169-9920-4D2D-AFAA-F66CD3D49738}" presName="parentTextArrow" presStyleLbl="node1" presStyleIdx="1" presStyleCnt="3"/>
      <dgm:spPr/>
    </dgm:pt>
    <dgm:pt modelId="{0B99C897-C9B3-4862-9A9B-D5955E408238}" type="pres">
      <dgm:prSet presAssocID="{98A1B893-7D9E-4FDF-A430-A1D45DFC0570}" presName="sp" presStyleCnt="0"/>
      <dgm:spPr/>
    </dgm:pt>
    <dgm:pt modelId="{80B4CD40-7D1E-47EB-B791-D150CA598797}" type="pres">
      <dgm:prSet presAssocID="{36405A2B-0750-4AAC-B629-7625F252E5DC}" presName="arrowAndChildren" presStyleCnt="0"/>
      <dgm:spPr/>
    </dgm:pt>
    <dgm:pt modelId="{99017AF4-4A40-430F-9999-F6F1E82A05E0}" type="pres">
      <dgm:prSet presAssocID="{36405A2B-0750-4AAC-B629-7625F252E5DC}" presName="parentTextArrow" presStyleLbl="node1" presStyleIdx="1" presStyleCnt="3"/>
      <dgm:spPr/>
    </dgm:pt>
    <dgm:pt modelId="{0D8A2E26-FAE2-40A2-9845-9005FB3BAF24}" type="pres">
      <dgm:prSet presAssocID="{36405A2B-0750-4AAC-B629-7625F252E5DC}" presName="arrow" presStyleLbl="node1" presStyleIdx="2" presStyleCnt="3"/>
      <dgm:spPr/>
    </dgm:pt>
    <dgm:pt modelId="{6BF50899-2342-428A-BB26-16BB52060834}" type="pres">
      <dgm:prSet presAssocID="{36405A2B-0750-4AAC-B629-7625F252E5DC}" presName="descendantArrow" presStyleCnt="0"/>
      <dgm:spPr/>
    </dgm:pt>
    <dgm:pt modelId="{2E035AA9-87D6-4279-AF29-D79DEE47E8C6}" type="pres">
      <dgm:prSet presAssocID="{13C483C9-D284-46F1-B05A-DD6D3A6C304F}" presName="childTextArrow" presStyleLbl="fgAccFollowNode1" presStyleIdx="0" presStyleCnt="2" custScaleY="101544">
        <dgm:presLayoutVars>
          <dgm:bulletEnabled val="1"/>
        </dgm:presLayoutVars>
      </dgm:prSet>
      <dgm:spPr/>
    </dgm:pt>
    <dgm:pt modelId="{9B41DE43-8920-4B5B-A4E7-B6F862519E7F}" type="pres">
      <dgm:prSet presAssocID="{017D4F97-76BD-4A07-857E-35DE1BA3C31C}" presName="childTextArrow" presStyleLbl="fgAccFollowNode1" presStyleIdx="1" presStyleCnt="2">
        <dgm:presLayoutVars>
          <dgm:bulletEnabled val="1"/>
        </dgm:presLayoutVars>
      </dgm:prSet>
      <dgm:spPr/>
    </dgm:pt>
  </dgm:ptLst>
  <dgm:cxnLst>
    <dgm:cxn modelId="{7486A20C-AC34-4432-94FF-DAB098908F2E}" type="presOf" srcId="{62076842-D742-4BCE-A9E5-5E7BA0A354FD}" destId="{4F1AB54C-90BE-4AD3-A702-771A89132728}" srcOrd="0" destOrd="0" presId="urn:microsoft.com/office/officeart/2005/8/layout/process4"/>
    <dgm:cxn modelId="{801EA615-2415-4267-9BFE-5DC0CB8FA6C7}" srcId="{14013FA3-6840-4DC0-8F72-75D049CC3D0B}" destId="{36405A2B-0750-4AAC-B629-7625F252E5DC}" srcOrd="0" destOrd="0" parTransId="{630B5E2F-2716-44A9-963C-8FCA3A203EB7}" sibTransId="{98A1B893-7D9E-4FDF-A430-A1D45DFC0570}"/>
    <dgm:cxn modelId="{92A6B918-215E-4BA9-AFCF-2EAD96B5B7F1}" type="presOf" srcId="{AD773169-9920-4D2D-AFAA-F66CD3D49738}" destId="{BAA69B55-838F-4DCF-BDB4-C3291CC3C792}" srcOrd="0" destOrd="0" presId="urn:microsoft.com/office/officeart/2005/8/layout/process4"/>
    <dgm:cxn modelId="{4B34F63D-3484-4EF2-954E-4D3368B299A5}" srcId="{36405A2B-0750-4AAC-B629-7625F252E5DC}" destId="{13C483C9-D284-46F1-B05A-DD6D3A6C304F}" srcOrd="0" destOrd="0" parTransId="{45B66B32-E704-455E-B00A-CB2FACDB248A}" sibTransId="{404016A6-EF6E-4301-AB77-80CAAE5FCDB0}"/>
    <dgm:cxn modelId="{2DD3DE4B-5AD6-4155-B99D-F16B957C8F0B}" type="presOf" srcId="{36405A2B-0750-4AAC-B629-7625F252E5DC}" destId="{0D8A2E26-FAE2-40A2-9845-9005FB3BAF24}" srcOrd="1" destOrd="0" presId="urn:microsoft.com/office/officeart/2005/8/layout/process4"/>
    <dgm:cxn modelId="{EFC93F73-CFB1-4E16-8FEC-8E5854FD55A8}" srcId="{14013FA3-6840-4DC0-8F72-75D049CC3D0B}" destId="{AD773169-9920-4D2D-AFAA-F66CD3D49738}" srcOrd="1" destOrd="0" parTransId="{CF150EDB-E71B-4BA1-98F3-D18D7630771C}" sibTransId="{27792B77-2FDC-4B51-8320-E187BA78BAAD}"/>
    <dgm:cxn modelId="{13E67CA3-91F4-4855-AD7F-70038C19E683}" type="presOf" srcId="{36405A2B-0750-4AAC-B629-7625F252E5DC}" destId="{99017AF4-4A40-430F-9999-F6F1E82A05E0}" srcOrd="0" destOrd="0" presId="urn:microsoft.com/office/officeart/2005/8/layout/process4"/>
    <dgm:cxn modelId="{1D5720BA-2ECD-4685-8FBC-DC0CAD4EF18A}" type="presOf" srcId="{017D4F97-76BD-4A07-857E-35DE1BA3C31C}" destId="{9B41DE43-8920-4B5B-A4E7-B6F862519E7F}" srcOrd="0" destOrd="0" presId="urn:microsoft.com/office/officeart/2005/8/layout/process4"/>
    <dgm:cxn modelId="{CB5690BB-7395-4748-8C3F-ABC1CE48AF4C}" type="presOf" srcId="{13C483C9-D284-46F1-B05A-DD6D3A6C304F}" destId="{2E035AA9-87D6-4279-AF29-D79DEE47E8C6}" srcOrd="0" destOrd="0" presId="urn:microsoft.com/office/officeart/2005/8/layout/process4"/>
    <dgm:cxn modelId="{54EE9AC5-51CD-4C89-8CDD-FDB753C685CF}" type="presOf" srcId="{14013FA3-6840-4DC0-8F72-75D049CC3D0B}" destId="{989B0172-348B-4FED-9367-45E115DF9FCB}" srcOrd="0" destOrd="0" presId="urn:microsoft.com/office/officeart/2005/8/layout/process4"/>
    <dgm:cxn modelId="{56F5ACD6-90CE-400D-89D3-A669B890771E}" srcId="{14013FA3-6840-4DC0-8F72-75D049CC3D0B}" destId="{62076842-D742-4BCE-A9E5-5E7BA0A354FD}" srcOrd="2" destOrd="0" parTransId="{07716777-AF03-4FB1-966C-2C47A96432DC}" sibTransId="{0F4DEAD6-57EA-42D7-ACF8-BBC444158176}"/>
    <dgm:cxn modelId="{F25FAAEB-87C9-4812-BF20-C4D272FECA9A}" srcId="{36405A2B-0750-4AAC-B629-7625F252E5DC}" destId="{017D4F97-76BD-4A07-857E-35DE1BA3C31C}" srcOrd="1" destOrd="0" parTransId="{CD47168E-CB7F-4EB5-A26B-CF32552A38E9}" sibTransId="{5ADA28C6-68C4-45AF-9360-C16156D78C6B}"/>
    <dgm:cxn modelId="{CC8816A2-46DE-47BC-B1F4-3C61EF091B88}" type="presParOf" srcId="{989B0172-348B-4FED-9367-45E115DF9FCB}" destId="{BB596611-95FC-489A-9A27-D1CC5AC194E5}" srcOrd="0" destOrd="0" presId="urn:microsoft.com/office/officeart/2005/8/layout/process4"/>
    <dgm:cxn modelId="{6466BBCC-A86C-45E1-B3E2-8DB8B1B8CFF3}" type="presParOf" srcId="{BB596611-95FC-489A-9A27-D1CC5AC194E5}" destId="{4F1AB54C-90BE-4AD3-A702-771A89132728}" srcOrd="0" destOrd="0" presId="urn:microsoft.com/office/officeart/2005/8/layout/process4"/>
    <dgm:cxn modelId="{FC06BADE-1EFD-4149-B7B5-8EC24E2AB451}" type="presParOf" srcId="{989B0172-348B-4FED-9367-45E115DF9FCB}" destId="{878F05AA-3CC3-451F-B9B1-81ADCFDE4D4D}" srcOrd="1" destOrd="0" presId="urn:microsoft.com/office/officeart/2005/8/layout/process4"/>
    <dgm:cxn modelId="{B75F1C47-3408-4265-A1C1-067ADD03B2F0}" type="presParOf" srcId="{989B0172-348B-4FED-9367-45E115DF9FCB}" destId="{E4D895BB-6756-4A11-9380-90BC4836018E}" srcOrd="2" destOrd="0" presId="urn:microsoft.com/office/officeart/2005/8/layout/process4"/>
    <dgm:cxn modelId="{BA280B30-E30C-4B68-97F4-E7125B3FA6C4}" type="presParOf" srcId="{E4D895BB-6756-4A11-9380-90BC4836018E}" destId="{BAA69B55-838F-4DCF-BDB4-C3291CC3C792}" srcOrd="0" destOrd="0" presId="urn:microsoft.com/office/officeart/2005/8/layout/process4"/>
    <dgm:cxn modelId="{0643E989-507A-45CB-90CD-0CB6DD3C1284}" type="presParOf" srcId="{989B0172-348B-4FED-9367-45E115DF9FCB}" destId="{0B99C897-C9B3-4862-9A9B-D5955E408238}" srcOrd="3" destOrd="0" presId="urn:microsoft.com/office/officeart/2005/8/layout/process4"/>
    <dgm:cxn modelId="{274AA767-FD65-4A1F-9199-8E7CFFFA3CDA}" type="presParOf" srcId="{989B0172-348B-4FED-9367-45E115DF9FCB}" destId="{80B4CD40-7D1E-47EB-B791-D150CA598797}" srcOrd="4" destOrd="0" presId="urn:microsoft.com/office/officeart/2005/8/layout/process4"/>
    <dgm:cxn modelId="{D9E77F18-13C8-47A8-94E6-0C073148AF8B}" type="presParOf" srcId="{80B4CD40-7D1E-47EB-B791-D150CA598797}" destId="{99017AF4-4A40-430F-9999-F6F1E82A05E0}" srcOrd="0" destOrd="0" presId="urn:microsoft.com/office/officeart/2005/8/layout/process4"/>
    <dgm:cxn modelId="{2301084D-6E8B-48E5-9ED8-9E67899EE395}" type="presParOf" srcId="{80B4CD40-7D1E-47EB-B791-D150CA598797}" destId="{0D8A2E26-FAE2-40A2-9845-9005FB3BAF24}" srcOrd="1" destOrd="0" presId="urn:microsoft.com/office/officeart/2005/8/layout/process4"/>
    <dgm:cxn modelId="{51FD784A-7335-41AE-B847-4C4A02B6B1F4}" type="presParOf" srcId="{80B4CD40-7D1E-47EB-B791-D150CA598797}" destId="{6BF50899-2342-428A-BB26-16BB52060834}" srcOrd="2" destOrd="0" presId="urn:microsoft.com/office/officeart/2005/8/layout/process4"/>
    <dgm:cxn modelId="{337BC5AE-117C-405A-831C-4534B076BD95}" type="presParOf" srcId="{6BF50899-2342-428A-BB26-16BB52060834}" destId="{2E035AA9-87D6-4279-AF29-D79DEE47E8C6}" srcOrd="0" destOrd="0" presId="urn:microsoft.com/office/officeart/2005/8/layout/process4"/>
    <dgm:cxn modelId="{8F8D701F-2048-4D85-8903-D5907BC26CD0}" type="presParOf" srcId="{6BF50899-2342-428A-BB26-16BB52060834}" destId="{9B41DE43-8920-4B5B-A4E7-B6F862519E7F}"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B2522E-E17B-4525-ACB9-E1C4A900D1A8}"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F3A76E36-CB3C-45A0-B6A5-BA1780D174F9}">
      <dgm:prSet custT="1"/>
      <dgm:spPr/>
      <dgm:t>
        <a:bodyPr/>
        <a:lstStyle/>
        <a:p>
          <a:r>
            <a:rPr lang="en-US" sz="2200" dirty="0">
              <a:latin typeface="Times New Roman" panose="02020603050405020304" pitchFamily="18" charset="0"/>
              <a:ea typeface="ADLaM Display" panose="02010000000000000000" pitchFamily="2" charset="0"/>
              <a:cs typeface="Times New Roman" panose="02020603050405020304" pitchFamily="18" charset="0"/>
            </a:rPr>
            <a:t>Artificial narrow intelligence </a:t>
          </a:r>
          <a:r>
            <a:rPr lang="en-US" sz="2200" dirty="0">
              <a:latin typeface="Times New Roman" panose="02020603050405020304" pitchFamily="18" charset="0"/>
              <a:cs typeface="Times New Roman" panose="02020603050405020304" pitchFamily="18" charset="0"/>
            </a:rPr>
            <a:t>(ANI) – narrow range of abilities</a:t>
          </a:r>
        </a:p>
      </dgm:t>
    </dgm:pt>
    <dgm:pt modelId="{AB238FCD-3AA5-4924-B2B7-ACC8DDD9F6EF}" type="parTrans" cxnId="{3B7C4B0F-99B5-415F-B7CD-4B696B431BC7}">
      <dgm:prSet/>
      <dgm:spPr/>
      <dgm:t>
        <a:bodyPr/>
        <a:lstStyle/>
        <a:p>
          <a:endParaRPr lang="en-US"/>
        </a:p>
      </dgm:t>
    </dgm:pt>
    <dgm:pt modelId="{76602767-1001-4461-9DB0-701AD6D2A652}" type="sibTrans" cxnId="{3B7C4B0F-99B5-415F-B7CD-4B696B431BC7}">
      <dgm:prSet/>
      <dgm:spPr/>
      <dgm:t>
        <a:bodyPr/>
        <a:lstStyle/>
        <a:p>
          <a:endParaRPr lang="en-US"/>
        </a:p>
      </dgm:t>
    </dgm:pt>
    <dgm:pt modelId="{686BD662-70A2-4B2C-82DD-1E64EC36ED47}">
      <dgm:prSet custT="1"/>
      <dgm:spPr/>
      <dgm:t>
        <a:bodyPr/>
        <a:lstStyle/>
        <a:p>
          <a:r>
            <a:rPr lang="en-US" sz="2200" dirty="0">
              <a:latin typeface="Times New Roman" panose="02020603050405020304" pitchFamily="18" charset="0"/>
              <a:cs typeface="Times New Roman" panose="02020603050405020304" pitchFamily="18" charset="0"/>
            </a:rPr>
            <a:t>Manufacturing: product design, supply chain management, quality improvement</a:t>
          </a:r>
        </a:p>
      </dgm:t>
    </dgm:pt>
    <dgm:pt modelId="{A09DB769-4D9E-45DF-AD5B-80F36CB872B4}" type="parTrans" cxnId="{D1F74C29-2D3C-4B47-9B20-9A3E67737AA5}">
      <dgm:prSet/>
      <dgm:spPr/>
      <dgm:t>
        <a:bodyPr/>
        <a:lstStyle/>
        <a:p>
          <a:endParaRPr lang="en-US"/>
        </a:p>
      </dgm:t>
    </dgm:pt>
    <dgm:pt modelId="{C3873E8D-3640-4776-A914-8B0FD6296731}" type="sibTrans" cxnId="{D1F74C29-2D3C-4B47-9B20-9A3E67737AA5}">
      <dgm:prSet/>
      <dgm:spPr/>
      <dgm:t>
        <a:bodyPr/>
        <a:lstStyle/>
        <a:p>
          <a:endParaRPr lang="en-US"/>
        </a:p>
      </dgm:t>
    </dgm:pt>
    <dgm:pt modelId="{18E29F3E-8DAB-467B-BE45-24E5A25CA2F3}">
      <dgm:prSet custT="1"/>
      <dgm:spPr/>
      <dgm:t>
        <a:bodyPr/>
        <a:lstStyle/>
        <a:p>
          <a:r>
            <a:rPr lang="en-US" sz="2200" dirty="0">
              <a:latin typeface="Times New Roman" panose="02020603050405020304" pitchFamily="18" charset="0"/>
              <a:cs typeface="Times New Roman" panose="02020603050405020304" pitchFamily="18" charset="0"/>
            </a:rPr>
            <a:t>Healthcare: disease detection and diagnosis, drug discovery</a:t>
          </a:r>
        </a:p>
      </dgm:t>
    </dgm:pt>
    <dgm:pt modelId="{A6C28771-3DE3-4F9C-88EB-37882FC5DB33}" type="parTrans" cxnId="{92217A19-F26B-419B-B2B8-AA9DC623B579}">
      <dgm:prSet/>
      <dgm:spPr/>
      <dgm:t>
        <a:bodyPr/>
        <a:lstStyle/>
        <a:p>
          <a:endParaRPr lang="en-US"/>
        </a:p>
      </dgm:t>
    </dgm:pt>
    <dgm:pt modelId="{D3A40CDE-8376-4FEF-81C0-D6C8C8C4CFF5}" type="sibTrans" cxnId="{92217A19-F26B-419B-B2B8-AA9DC623B579}">
      <dgm:prSet/>
      <dgm:spPr/>
      <dgm:t>
        <a:bodyPr/>
        <a:lstStyle/>
        <a:p>
          <a:endParaRPr lang="en-US"/>
        </a:p>
      </dgm:t>
    </dgm:pt>
    <dgm:pt modelId="{4F84DA14-7622-4B0B-8A8B-AB92B4A24E27}">
      <dgm:prSet custT="1"/>
      <dgm:spPr/>
      <dgm:t>
        <a:bodyPr/>
        <a:lstStyle/>
        <a:p>
          <a:r>
            <a:rPr lang="en-US" sz="2200" dirty="0">
              <a:latin typeface="Times New Roman" panose="02020603050405020304" pitchFamily="18" charset="0"/>
              <a:cs typeface="Times New Roman" panose="02020603050405020304" pitchFamily="18" charset="0"/>
            </a:rPr>
            <a:t>Marketing: consumer purchasing behavior, strategies, search engines</a:t>
          </a:r>
        </a:p>
      </dgm:t>
    </dgm:pt>
    <dgm:pt modelId="{D577D2AA-793F-4A51-B406-181949B0D88E}" type="parTrans" cxnId="{6CB5612E-8EBD-455E-910A-CCB37206B1A2}">
      <dgm:prSet/>
      <dgm:spPr/>
      <dgm:t>
        <a:bodyPr/>
        <a:lstStyle/>
        <a:p>
          <a:endParaRPr lang="en-US"/>
        </a:p>
      </dgm:t>
    </dgm:pt>
    <dgm:pt modelId="{B44BCC32-E560-45E9-9115-BDD1C3DE9453}" type="sibTrans" cxnId="{6CB5612E-8EBD-455E-910A-CCB37206B1A2}">
      <dgm:prSet/>
      <dgm:spPr/>
      <dgm:t>
        <a:bodyPr/>
        <a:lstStyle/>
        <a:p>
          <a:endParaRPr lang="en-US"/>
        </a:p>
      </dgm:t>
    </dgm:pt>
    <dgm:pt modelId="{59D93CBD-689B-477C-80C2-F1680100791B}">
      <dgm:prSet custT="1"/>
      <dgm:spPr/>
      <dgm:t>
        <a:bodyPr/>
        <a:lstStyle/>
        <a:p>
          <a:r>
            <a:rPr lang="en-US" sz="2200" dirty="0">
              <a:latin typeface="Times New Roman" panose="02020603050405020304" pitchFamily="18" charset="0"/>
              <a:cs typeface="Times New Roman" panose="02020603050405020304" pitchFamily="18" charset="0"/>
            </a:rPr>
            <a:t>Finance: personalized investing, credit processing, banking operations, e-commerce</a:t>
          </a:r>
        </a:p>
      </dgm:t>
    </dgm:pt>
    <dgm:pt modelId="{3E7F9023-C2D3-4222-B8DC-F8812E54A50D}" type="parTrans" cxnId="{35B63945-9507-478E-9F5F-D62B748769D6}">
      <dgm:prSet/>
      <dgm:spPr/>
      <dgm:t>
        <a:bodyPr/>
        <a:lstStyle/>
        <a:p>
          <a:endParaRPr lang="en-US"/>
        </a:p>
      </dgm:t>
    </dgm:pt>
    <dgm:pt modelId="{565714E2-E361-40E3-A951-4F0E28A43CA4}" type="sibTrans" cxnId="{35B63945-9507-478E-9F5F-D62B748769D6}">
      <dgm:prSet/>
      <dgm:spPr/>
      <dgm:t>
        <a:bodyPr/>
        <a:lstStyle/>
        <a:p>
          <a:endParaRPr lang="en-US"/>
        </a:p>
      </dgm:t>
    </dgm:pt>
    <dgm:pt modelId="{56A282E4-3D2A-494E-B874-52404E40E141}">
      <dgm:prSet custT="1"/>
      <dgm:spPr/>
      <dgm:t>
        <a:bodyPr/>
        <a:lstStyle/>
        <a:p>
          <a:r>
            <a:rPr lang="en-US" sz="2200" dirty="0">
              <a:latin typeface="Times New Roman" panose="02020603050405020304" pitchFamily="18" charset="0"/>
              <a:ea typeface="ADLaM Display" panose="02010000000000000000" pitchFamily="2" charset="0"/>
              <a:cs typeface="Times New Roman" panose="02020603050405020304" pitchFamily="18" charset="0"/>
            </a:rPr>
            <a:t>Artificial generated intelligence </a:t>
          </a:r>
          <a:r>
            <a:rPr lang="en-US" sz="2200" dirty="0">
              <a:latin typeface="Times New Roman" panose="02020603050405020304" pitchFamily="18" charset="0"/>
              <a:cs typeface="Times New Roman" panose="02020603050405020304" pitchFamily="18" charset="0"/>
            </a:rPr>
            <a:t>(AGI) – on par with human capabilities</a:t>
          </a:r>
        </a:p>
      </dgm:t>
    </dgm:pt>
    <dgm:pt modelId="{F61CB5EE-2233-4AD8-A613-0005B03231BE}" type="parTrans" cxnId="{3FF36611-8CAA-412A-A61F-4D7EE5C3EA4F}">
      <dgm:prSet/>
      <dgm:spPr/>
      <dgm:t>
        <a:bodyPr/>
        <a:lstStyle/>
        <a:p>
          <a:endParaRPr lang="en-US"/>
        </a:p>
      </dgm:t>
    </dgm:pt>
    <dgm:pt modelId="{277AF434-9E39-4ECE-B158-F7F3834E5FA6}" type="sibTrans" cxnId="{3FF36611-8CAA-412A-A61F-4D7EE5C3EA4F}">
      <dgm:prSet/>
      <dgm:spPr/>
      <dgm:t>
        <a:bodyPr/>
        <a:lstStyle/>
        <a:p>
          <a:endParaRPr lang="en-US"/>
        </a:p>
      </dgm:t>
    </dgm:pt>
    <dgm:pt modelId="{FC0425C2-691F-4BD9-AFCA-F19FA26B18B4}">
      <dgm:prSet custT="1"/>
      <dgm:spPr/>
      <dgm:t>
        <a:bodyPr/>
        <a:lstStyle/>
        <a:p>
          <a:r>
            <a:rPr lang="en-US" sz="2200" dirty="0">
              <a:latin typeface="Times New Roman" panose="02020603050405020304" pitchFamily="18" charset="0"/>
              <a:ea typeface="ADLaM Display" panose="02010000000000000000" pitchFamily="2" charset="0"/>
              <a:cs typeface="Times New Roman" panose="02020603050405020304" pitchFamily="18" charset="0"/>
            </a:rPr>
            <a:t>Artificial superintelligence </a:t>
          </a:r>
          <a:r>
            <a:rPr lang="en-US" sz="2200" dirty="0">
              <a:latin typeface="Times New Roman" panose="02020603050405020304" pitchFamily="18" charset="0"/>
              <a:cs typeface="Times New Roman" panose="02020603050405020304" pitchFamily="18" charset="0"/>
            </a:rPr>
            <a:t>(ASI) – more capable than a human</a:t>
          </a:r>
        </a:p>
      </dgm:t>
    </dgm:pt>
    <dgm:pt modelId="{DC79DD44-4E0E-41E7-9FE5-41799282C5C6}" type="parTrans" cxnId="{C9BCAC51-4C21-4BE7-B40A-7DE55FD23990}">
      <dgm:prSet/>
      <dgm:spPr/>
      <dgm:t>
        <a:bodyPr/>
        <a:lstStyle/>
        <a:p>
          <a:endParaRPr lang="en-US"/>
        </a:p>
      </dgm:t>
    </dgm:pt>
    <dgm:pt modelId="{5E760758-1CD9-4ED4-BA51-8828A0903EFC}" type="sibTrans" cxnId="{C9BCAC51-4C21-4BE7-B40A-7DE55FD23990}">
      <dgm:prSet/>
      <dgm:spPr/>
      <dgm:t>
        <a:bodyPr/>
        <a:lstStyle/>
        <a:p>
          <a:endParaRPr lang="en-US"/>
        </a:p>
      </dgm:t>
    </dgm:pt>
    <dgm:pt modelId="{4CEA75C4-6681-441D-939C-B706C6AEBD88}" type="pres">
      <dgm:prSet presAssocID="{43B2522E-E17B-4525-ACB9-E1C4A900D1A8}" presName="Name0" presStyleCnt="0">
        <dgm:presLayoutVars>
          <dgm:dir/>
          <dgm:resizeHandles val="exact"/>
        </dgm:presLayoutVars>
      </dgm:prSet>
      <dgm:spPr/>
    </dgm:pt>
    <dgm:pt modelId="{205A8B8A-1C11-4EF8-8F9C-F749BAC20DB0}" type="pres">
      <dgm:prSet presAssocID="{F3A76E36-CB3C-45A0-B6A5-BA1780D174F9}" presName="node" presStyleLbl="node1" presStyleIdx="0" presStyleCnt="3" custScaleX="139264" custScaleY="130993" custLinFactNeighborX="1448">
        <dgm:presLayoutVars>
          <dgm:bulletEnabled val="1"/>
        </dgm:presLayoutVars>
      </dgm:prSet>
      <dgm:spPr/>
    </dgm:pt>
    <dgm:pt modelId="{5F967B65-D0B1-4DFB-8BAF-7AC4AD90C574}" type="pres">
      <dgm:prSet presAssocID="{76602767-1001-4461-9DB0-701AD6D2A652}" presName="sibTrans" presStyleLbl="sibTrans2D1" presStyleIdx="0" presStyleCnt="2"/>
      <dgm:spPr/>
    </dgm:pt>
    <dgm:pt modelId="{2A516592-9A08-4AE1-89F7-22D6111C2555}" type="pres">
      <dgm:prSet presAssocID="{76602767-1001-4461-9DB0-701AD6D2A652}" presName="connectorText" presStyleLbl="sibTrans2D1" presStyleIdx="0" presStyleCnt="2"/>
      <dgm:spPr/>
    </dgm:pt>
    <dgm:pt modelId="{8707CD90-FF90-4EB9-8DD4-D88319F260AB}" type="pres">
      <dgm:prSet presAssocID="{56A282E4-3D2A-494E-B874-52404E40E141}" presName="node" presStyleLbl="node1" presStyleIdx="1" presStyleCnt="3" custScaleX="74471" custLinFactNeighborX="1495" custLinFactNeighborY="676">
        <dgm:presLayoutVars>
          <dgm:bulletEnabled val="1"/>
        </dgm:presLayoutVars>
      </dgm:prSet>
      <dgm:spPr/>
    </dgm:pt>
    <dgm:pt modelId="{E4A88078-D83C-4BD5-81D5-BA659DFF05D9}" type="pres">
      <dgm:prSet presAssocID="{277AF434-9E39-4ECE-B158-F7F3834E5FA6}" presName="sibTrans" presStyleLbl="sibTrans2D1" presStyleIdx="1" presStyleCnt="2"/>
      <dgm:spPr/>
    </dgm:pt>
    <dgm:pt modelId="{A82C6C35-D4E9-400D-BAFC-75784F293AA1}" type="pres">
      <dgm:prSet presAssocID="{277AF434-9E39-4ECE-B158-F7F3834E5FA6}" presName="connectorText" presStyleLbl="sibTrans2D1" presStyleIdx="1" presStyleCnt="2"/>
      <dgm:spPr/>
    </dgm:pt>
    <dgm:pt modelId="{52D1FBE5-965D-491A-9C8D-A451AB2A7C23}" type="pres">
      <dgm:prSet presAssocID="{FC0425C2-691F-4BD9-AFCA-F19FA26B18B4}" presName="node" presStyleLbl="node1" presStyleIdx="2" presStyleCnt="3" custScaleX="72529">
        <dgm:presLayoutVars>
          <dgm:bulletEnabled val="1"/>
        </dgm:presLayoutVars>
      </dgm:prSet>
      <dgm:spPr/>
    </dgm:pt>
  </dgm:ptLst>
  <dgm:cxnLst>
    <dgm:cxn modelId="{3B7C4B0F-99B5-415F-B7CD-4B696B431BC7}" srcId="{43B2522E-E17B-4525-ACB9-E1C4A900D1A8}" destId="{F3A76E36-CB3C-45A0-B6A5-BA1780D174F9}" srcOrd="0" destOrd="0" parTransId="{AB238FCD-3AA5-4924-B2B7-ACC8DDD9F6EF}" sibTransId="{76602767-1001-4461-9DB0-701AD6D2A652}"/>
    <dgm:cxn modelId="{3FF36611-8CAA-412A-A61F-4D7EE5C3EA4F}" srcId="{43B2522E-E17B-4525-ACB9-E1C4A900D1A8}" destId="{56A282E4-3D2A-494E-B874-52404E40E141}" srcOrd="1" destOrd="0" parTransId="{F61CB5EE-2233-4AD8-A613-0005B03231BE}" sibTransId="{277AF434-9E39-4ECE-B158-F7F3834E5FA6}"/>
    <dgm:cxn modelId="{92217A19-F26B-419B-B2B8-AA9DC623B579}" srcId="{F3A76E36-CB3C-45A0-B6A5-BA1780D174F9}" destId="{18E29F3E-8DAB-467B-BE45-24E5A25CA2F3}" srcOrd="1" destOrd="0" parTransId="{A6C28771-3DE3-4F9C-88EB-37882FC5DB33}" sibTransId="{D3A40CDE-8376-4FEF-81C0-D6C8C8C4CFF5}"/>
    <dgm:cxn modelId="{6C839725-9B61-4A68-9D20-21C909C287A6}" type="presOf" srcId="{59D93CBD-689B-477C-80C2-F1680100791B}" destId="{205A8B8A-1C11-4EF8-8F9C-F749BAC20DB0}" srcOrd="0" destOrd="4" presId="urn:microsoft.com/office/officeart/2005/8/layout/process1"/>
    <dgm:cxn modelId="{D1F74C29-2D3C-4B47-9B20-9A3E67737AA5}" srcId="{F3A76E36-CB3C-45A0-B6A5-BA1780D174F9}" destId="{686BD662-70A2-4B2C-82DD-1E64EC36ED47}" srcOrd="0" destOrd="0" parTransId="{A09DB769-4D9E-45DF-AD5B-80F36CB872B4}" sibTransId="{C3873E8D-3640-4776-A914-8B0FD6296731}"/>
    <dgm:cxn modelId="{E8CA9E29-FC52-499B-9B6A-FF654CD858C2}" type="presOf" srcId="{76602767-1001-4461-9DB0-701AD6D2A652}" destId="{2A516592-9A08-4AE1-89F7-22D6111C2555}" srcOrd="1" destOrd="0" presId="urn:microsoft.com/office/officeart/2005/8/layout/process1"/>
    <dgm:cxn modelId="{6CB5612E-8EBD-455E-910A-CCB37206B1A2}" srcId="{F3A76E36-CB3C-45A0-B6A5-BA1780D174F9}" destId="{4F84DA14-7622-4B0B-8A8B-AB92B4A24E27}" srcOrd="2" destOrd="0" parTransId="{D577D2AA-793F-4A51-B406-181949B0D88E}" sibTransId="{B44BCC32-E560-45E9-9115-BDD1C3DE9453}"/>
    <dgm:cxn modelId="{3B041532-E338-4CA3-B9E9-31993CFFBE8F}" type="presOf" srcId="{277AF434-9E39-4ECE-B158-F7F3834E5FA6}" destId="{E4A88078-D83C-4BD5-81D5-BA659DFF05D9}" srcOrd="0" destOrd="0" presId="urn:microsoft.com/office/officeart/2005/8/layout/process1"/>
    <dgm:cxn modelId="{C06A4662-27D2-4F50-8920-DEE75474C09D}" type="presOf" srcId="{277AF434-9E39-4ECE-B158-F7F3834E5FA6}" destId="{A82C6C35-D4E9-400D-BAFC-75784F293AA1}" srcOrd="1" destOrd="0" presId="urn:microsoft.com/office/officeart/2005/8/layout/process1"/>
    <dgm:cxn modelId="{35B63945-9507-478E-9F5F-D62B748769D6}" srcId="{F3A76E36-CB3C-45A0-B6A5-BA1780D174F9}" destId="{59D93CBD-689B-477C-80C2-F1680100791B}" srcOrd="3" destOrd="0" parTransId="{3E7F9023-C2D3-4222-B8DC-F8812E54A50D}" sibTransId="{565714E2-E361-40E3-A951-4F0E28A43CA4}"/>
    <dgm:cxn modelId="{BB737565-36B0-4908-A28F-1880C248241F}" type="presOf" srcId="{F3A76E36-CB3C-45A0-B6A5-BA1780D174F9}" destId="{205A8B8A-1C11-4EF8-8F9C-F749BAC20DB0}" srcOrd="0" destOrd="0" presId="urn:microsoft.com/office/officeart/2005/8/layout/process1"/>
    <dgm:cxn modelId="{2CF3AF69-4714-4D0F-9808-3E6197359598}" type="presOf" srcId="{FC0425C2-691F-4BD9-AFCA-F19FA26B18B4}" destId="{52D1FBE5-965D-491A-9C8D-A451AB2A7C23}" srcOrd="0" destOrd="0" presId="urn:microsoft.com/office/officeart/2005/8/layout/process1"/>
    <dgm:cxn modelId="{C9BCAC51-4C21-4BE7-B40A-7DE55FD23990}" srcId="{43B2522E-E17B-4525-ACB9-E1C4A900D1A8}" destId="{FC0425C2-691F-4BD9-AFCA-F19FA26B18B4}" srcOrd="2" destOrd="0" parTransId="{DC79DD44-4E0E-41E7-9FE5-41799282C5C6}" sibTransId="{5E760758-1CD9-4ED4-BA51-8828A0903EFC}"/>
    <dgm:cxn modelId="{E5E9BC75-9072-4BD0-9B39-CD884E461EA2}" type="presOf" srcId="{56A282E4-3D2A-494E-B874-52404E40E141}" destId="{8707CD90-FF90-4EB9-8DD4-D88319F260AB}" srcOrd="0" destOrd="0" presId="urn:microsoft.com/office/officeart/2005/8/layout/process1"/>
    <dgm:cxn modelId="{2DEE505A-C6EB-4FDB-990C-C25815D3B287}" type="presOf" srcId="{4F84DA14-7622-4B0B-8A8B-AB92B4A24E27}" destId="{205A8B8A-1C11-4EF8-8F9C-F749BAC20DB0}" srcOrd="0" destOrd="3" presId="urn:microsoft.com/office/officeart/2005/8/layout/process1"/>
    <dgm:cxn modelId="{79864A9D-8D91-49AC-B9C4-C1EB2CB25241}" type="presOf" srcId="{76602767-1001-4461-9DB0-701AD6D2A652}" destId="{5F967B65-D0B1-4DFB-8BAF-7AC4AD90C574}" srcOrd="0" destOrd="0" presId="urn:microsoft.com/office/officeart/2005/8/layout/process1"/>
    <dgm:cxn modelId="{78C2BFAA-9740-4AB6-9652-DB78CDC0C042}" type="presOf" srcId="{43B2522E-E17B-4525-ACB9-E1C4A900D1A8}" destId="{4CEA75C4-6681-441D-939C-B706C6AEBD88}" srcOrd="0" destOrd="0" presId="urn:microsoft.com/office/officeart/2005/8/layout/process1"/>
    <dgm:cxn modelId="{B72F9AD0-BB68-40F0-8D58-8F73FF8E2F81}" type="presOf" srcId="{686BD662-70A2-4B2C-82DD-1E64EC36ED47}" destId="{205A8B8A-1C11-4EF8-8F9C-F749BAC20DB0}" srcOrd="0" destOrd="1" presId="urn:microsoft.com/office/officeart/2005/8/layout/process1"/>
    <dgm:cxn modelId="{9D3CF5F1-C0FD-458E-A6C9-9C15D9743FDB}" type="presOf" srcId="{18E29F3E-8DAB-467B-BE45-24E5A25CA2F3}" destId="{205A8B8A-1C11-4EF8-8F9C-F749BAC20DB0}" srcOrd="0" destOrd="2" presId="urn:microsoft.com/office/officeart/2005/8/layout/process1"/>
    <dgm:cxn modelId="{699E46E8-3DFE-48C6-B5A2-6512B9E46CAC}" type="presParOf" srcId="{4CEA75C4-6681-441D-939C-B706C6AEBD88}" destId="{205A8B8A-1C11-4EF8-8F9C-F749BAC20DB0}" srcOrd="0" destOrd="0" presId="urn:microsoft.com/office/officeart/2005/8/layout/process1"/>
    <dgm:cxn modelId="{FC4BC47D-95C3-45C5-8281-8BABD8AB01EF}" type="presParOf" srcId="{4CEA75C4-6681-441D-939C-B706C6AEBD88}" destId="{5F967B65-D0B1-4DFB-8BAF-7AC4AD90C574}" srcOrd="1" destOrd="0" presId="urn:microsoft.com/office/officeart/2005/8/layout/process1"/>
    <dgm:cxn modelId="{56B845CB-4F06-4027-A858-AC4F25367241}" type="presParOf" srcId="{5F967B65-D0B1-4DFB-8BAF-7AC4AD90C574}" destId="{2A516592-9A08-4AE1-89F7-22D6111C2555}" srcOrd="0" destOrd="0" presId="urn:microsoft.com/office/officeart/2005/8/layout/process1"/>
    <dgm:cxn modelId="{EE76733E-EE6C-4878-9150-469A05D9B23D}" type="presParOf" srcId="{4CEA75C4-6681-441D-939C-B706C6AEBD88}" destId="{8707CD90-FF90-4EB9-8DD4-D88319F260AB}" srcOrd="2" destOrd="0" presId="urn:microsoft.com/office/officeart/2005/8/layout/process1"/>
    <dgm:cxn modelId="{B807ECCA-1F4A-4CFA-A5B9-C30FC9CEFA84}" type="presParOf" srcId="{4CEA75C4-6681-441D-939C-B706C6AEBD88}" destId="{E4A88078-D83C-4BD5-81D5-BA659DFF05D9}" srcOrd="3" destOrd="0" presId="urn:microsoft.com/office/officeart/2005/8/layout/process1"/>
    <dgm:cxn modelId="{E5769C0F-7642-415A-927F-296C2BDA74EF}" type="presParOf" srcId="{E4A88078-D83C-4BD5-81D5-BA659DFF05D9}" destId="{A82C6C35-D4E9-400D-BAFC-75784F293AA1}" srcOrd="0" destOrd="0" presId="urn:microsoft.com/office/officeart/2005/8/layout/process1"/>
    <dgm:cxn modelId="{3FCB887F-9DDD-4965-91A3-F264675CB6D7}" type="presParOf" srcId="{4CEA75C4-6681-441D-939C-B706C6AEBD88}" destId="{52D1FBE5-965D-491A-9C8D-A451AB2A7C2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4830D9-F6E7-4BE3-A056-82D15A363F3A}"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56D0F60B-C31B-40DC-BC71-3E0945CC8E06}">
      <dgm:prSet/>
      <dgm:spPr/>
      <dgm:t>
        <a:bodyPr/>
        <a:lstStyle/>
        <a:p>
          <a:r>
            <a:rPr lang="en-US" dirty="0">
              <a:latin typeface="Times New Roman" panose="02020603050405020304" pitchFamily="18" charset="0"/>
              <a:cs typeface="Times New Roman" panose="02020603050405020304" pitchFamily="18" charset="0"/>
            </a:rPr>
            <a:t>ChatGPT is less intelligent, and more a group of toddlers with keyboards that have gotten really good at pretending to be grownups.</a:t>
          </a:r>
        </a:p>
      </dgm:t>
    </dgm:pt>
    <dgm:pt modelId="{E4DDF3AF-B77E-4C23-B743-799E4B74320F}" type="parTrans" cxnId="{70D094C1-7B84-4596-B7EB-1792BABA9D89}">
      <dgm:prSet/>
      <dgm:spPr/>
      <dgm:t>
        <a:bodyPr/>
        <a:lstStyle/>
        <a:p>
          <a:endParaRPr lang="en-US"/>
        </a:p>
      </dgm:t>
    </dgm:pt>
    <dgm:pt modelId="{2CB9A2FD-FED8-4637-B0E7-B4EE0C8F6A93}" type="sibTrans" cxnId="{70D094C1-7B84-4596-B7EB-1792BABA9D89}">
      <dgm:prSet/>
      <dgm:spPr/>
      <dgm:t>
        <a:bodyPr/>
        <a:lstStyle/>
        <a:p>
          <a:endParaRPr lang="en-US"/>
        </a:p>
      </dgm:t>
    </dgm:pt>
    <dgm:pt modelId="{EE9F5C8B-FB39-4A99-9001-8CF87BE0E8F7}">
      <dgm:prSet/>
      <dgm:spPr/>
      <dgm:t>
        <a:bodyPr/>
        <a:lstStyle/>
        <a:p>
          <a:r>
            <a:rPr lang="en-US" dirty="0">
              <a:latin typeface="Times New Roman" panose="02020603050405020304" pitchFamily="18" charset="0"/>
              <a:cs typeface="Times New Roman" panose="02020603050405020304" pitchFamily="18" charset="0"/>
            </a:rPr>
            <a:t>Generative AL is not a Swiss army knife, or even a spoon</a:t>
          </a:r>
          <a:r>
            <a:rPr lang="en-US" dirty="0"/>
            <a:t>.</a:t>
          </a:r>
        </a:p>
      </dgm:t>
    </dgm:pt>
    <dgm:pt modelId="{C8B3948B-A5B9-44E3-96C3-975F6BC1D281}" type="parTrans" cxnId="{889B1E9E-B3E5-4316-84C1-D4312D46B68B}">
      <dgm:prSet/>
      <dgm:spPr/>
      <dgm:t>
        <a:bodyPr/>
        <a:lstStyle/>
        <a:p>
          <a:endParaRPr lang="en-US"/>
        </a:p>
      </dgm:t>
    </dgm:pt>
    <dgm:pt modelId="{972483A2-32EC-4691-A95D-DDD14C444C1C}" type="sibTrans" cxnId="{889B1E9E-B3E5-4316-84C1-D4312D46B68B}">
      <dgm:prSet/>
      <dgm:spPr/>
      <dgm:t>
        <a:bodyPr/>
        <a:lstStyle/>
        <a:p>
          <a:endParaRPr lang="en-US"/>
        </a:p>
      </dgm:t>
    </dgm:pt>
    <dgm:pt modelId="{2B7BE12F-F0C2-4ABB-9DB4-826AE009F0CC}">
      <dgm:prSet/>
      <dgm:spPr/>
      <dgm:t>
        <a:bodyPr/>
        <a:lstStyle/>
        <a:p>
          <a:r>
            <a:rPr lang="en-US" dirty="0">
              <a:latin typeface="Times New Roman" panose="02020603050405020304" pitchFamily="18" charset="0"/>
              <a:cs typeface="Times New Roman" panose="02020603050405020304" pitchFamily="18" charset="0"/>
            </a:rPr>
            <a:t>Your partner may be able to read your mind. . .but AI needs you to use your words.</a:t>
          </a:r>
        </a:p>
      </dgm:t>
    </dgm:pt>
    <dgm:pt modelId="{54AFD4A3-49F6-4956-99B7-0D2BA5C0FE08}" type="parTrans" cxnId="{1DD6933D-0A38-4C4A-B694-6FA34A776BE4}">
      <dgm:prSet/>
      <dgm:spPr/>
      <dgm:t>
        <a:bodyPr/>
        <a:lstStyle/>
        <a:p>
          <a:endParaRPr lang="en-US"/>
        </a:p>
      </dgm:t>
    </dgm:pt>
    <dgm:pt modelId="{937CB296-0EA6-495B-84A2-B048E219DCD7}" type="sibTrans" cxnId="{1DD6933D-0A38-4C4A-B694-6FA34A776BE4}">
      <dgm:prSet/>
      <dgm:spPr/>
      <dgm:t>
        <a:bodyPr/>
        <a:lstStyle/>
        <a:p>
          <a:endParaRPr lang="en-US"/>
        </a:p>
      </dgm:t>
    </dgm:pt>
    <dgm:pt modelId="{CEE3D54B-C12B-428D-8863-ED873B1ECFC8}">
      <dgm:prSet/>
      <dgm:spPr/>
      <dgm:t>
        <a:bodyPr/>
        <a:lstStyle/>
        <a:p>
          <a:r>
            <a:rPr lang="en-US" dirty="0">
              <a:latin typeface="Times New Roman" panose="02020603050405020304" pitchFamily="18" charset="0"/>
              <a:cs typeface="Times New Roman" panose="02020603050405020304" pitchFamily="18" charset="0"/>
            </a:rPr>
            <a:t>AL is like Instagram without privacy filters</a:t>
          </a:r>
          <a:r>
            <a:rPr lang="en-US" dirty="0"/>
            <a:t>.</a:t>
          </a:r>
        </a:p>
      </dgm:t>
    </dgm:pt>
    <dgm:pt modelId="{AF6AA528-7080-473B-8041-9AFD72C1F5FB}" type="parTrans" cxnId="{E73F6D8A-F26F-46FF-AA1B-48CD33BF2C96}">
      <dgm:prSet/>
      <dgm:spPr/>
      <dgm:t>
        <a:bodyPr/>
        <a:lstStyle/>
        <a:p>
          <a:endParaRPr lang="en-US"/>
        </a:p>
      </dgm:t>
    </dgm:pt>
    <dgm:pt modelId="{02853A61-5CFD-46F6-9D37-80863E0B41D9}" type="sibTrans" cxnId="{E73F6D8A-F26F-46FF-AA1B-48CD33BF2C96}">
      <dgm:prSet/>
      <dgm:spPr/>
      <dgm:t>
        <a:bodyPr/>
        <a:lstStyle/>
        <a:p>
          <a:endParaRPr lang="en-US"/>
        </a:p>
      </dgm:t>
    </dgm:pt>
    <dgm:pt modelId="{3918D053-F33E-46A3-B3E0-B1025E839880}">
      <dgm:prSet/>
      <dgm:spPr/>
      <dgm:t>
        <a:bodyPr/>
        <a:lstStyle/>
        <a:p>
          <a:r>
            <a:rPr lang="en-US" dirty="0">
              <a:latin typeface="Times New Roman" panose="02020603050405020304" pitchFamily="18" charset="0"/>
              <a:cs typeface="Times New Roman" panose="02020603050405020304" pitchFamily="18" charset="0"/>
            </a:rPr>
            <a:t>AI is here to stay; we better learn to collaborate.</a:t>
          </a:r>
        </a:p>
      </dgm:t>
    </dgm:pt>
    <dgm:pt modelId="{2C0792D5-4D5F-46CB-BB1F-F9617BF43443}" type="parTrans" cxnId="{6E13D8D2-81F2-44F3-8EDF-C8D3D92D2D95}">
      <dgm:prSet/>
      <dgm:spPr/>
      <dgm:t>
        <a:bodyPr/>
        <a:lstStyle/>
        <a:p>
          <a:endParaRPr lang="en-US"/>
        </a:p>
      </dgm:t>
    </dgm:pt>
    <dgm:pt modelId="{25118E58-D7FA-45EE-B25D-830345F70395}" type="sibTrans" cxnId="{6E13D8D2-81F2-44F3-8EDF-C8D3D92D2D95}">
      <dgm:prSet/>
      <dgm:spPr/>
      <dgm:t>
        <a:bodyPr/>
        <a:lstStyle/>
        <a:p>
          <a:endParaRPr lang="en-US"/>
        </a:p>
      </dgm:t>
    </dgm:pt>
    <dgm:pt modelId="{036FF4E5-1976-408D-98CF-1D196BD7FCFC}" type="pres">
      <dgm:prSet presAssocID="{7A4830D9-F6E7-4BE3-A056-82D15A363F3A}" presName="outerComposite" presStyleCnt="0">
        <dgm:presLayoutVars>
          <dgm:chMax val="5"/>
          <dgm:dir/>
          <dgm:resizeHandles val="exact"/>
        </dgm:presLayoutVars>
      </dgm:prSet>
      <dgm:spPr/>
    </dgm:pt>
    <dgm:pt modelId="{1703F238-4A69-46E3-8BD6-270A219EB70B}" type="pres">
      <dgm:prSet presAssocID="{7A4830D9-F6E7-4BE3-A056-82D15A363F3A}" presName="dummyMaxCanvas" presStyleCnt="0">
        <dgm:presLayoutVars/>
      </dgm:prSet>
      <dgm:spPr/>
    </dgm:pt>
    <dgm:pt modelId="{C5747058-43F8-4659-8423-1FF953E2D6AC}" type="pres">
      <dgm:prSet presAssocID="{7A4830D9-F6E7-4BE3-A056-82D15A363F3A}" presName="FiveNodes_1" presStyleLbl="node1" presStyleIdx="0" presStyleCnt="5">
        <dgm:presLayoutVars>
          <dgm:bulletEnabled val="1"/>
        </dgm:presLayoutVars>
      </dgm:prSet>
      <dgm:spPr/>
    </dgm:pt>
    <dgm:pt modelId="{4B1AF486-3F81-4737-B9F1-6AC976869D13}" type="pres">
      <dgm:prSet presAssocID="{7A4830D9-F6E7-4BE3-A056-82D15A363F3A}" presName="FiveNodes_2" presStyleLbl="node1" presStyleIdx="1" presStyleCnt="5">
        <dgm:presLayoutVars>
          <dgm:bulletEnabled val="1"/>
        </dgm:presLayoutVars>
      </dgm:prSet>
      <dgm:spPr/>
    </dgm:pt>
    <dgm:pt modelId="{A76555F1-356D-4281-BE5A-4D28918784EE}" type="pres">
      <dgm:prSet presAssocID="{7A4830D9-F6E7-4BE3-A056-82D15A363F3A}" presName="FiveNodes_3" presStyleLbl="node1" presStyleIdx="2" presStyleCnt="5">
        <dgm:presLayoutVars>
          <dgm:bulletEnabled val="1"/>
        </dgm:presLayoutVars>
      </dgm:prSet>
      <dgm:spPr/>
    </dgm:pt>
    <dgm:pt modelId="{6BBA8BA1-677F-4544-9A88-BAB1C7FAC017}" type="pres">
      <dgm:prSet presAssocID="{7A4830D9-F6E7-4BE3-A056-82D15A363F3A}" presName="FiveNodes_4" presStyleLbl="node1" presStyleIdx="3" presStyleCnt="5">
        <dgm:presLayoutVars>
          <dgm:bulletEnabled val="1"/>
        </dgm:presLayoutVars>
      </dgm:prSet>
      <dgm:spPr/>
    </dgm:pt>
    <dgm:pt modelId="{291CF8DA-3FD2-4500-87BA-C82422E354FB}" type="pres">
      <dgm:prSet presAssocID="{7A4830D9-F6E7-4BE3-A056-82D15A363F3A}" presName="FiveNodes_5" presStyleLbl="node1" presStyleIdx="4" presStyleCnt="5">
        <dgm:presLayoutVars>
          <dgm:bulletEnabled val="1"/>
        </dgm:presLayoutVars>
      </dgm:prSet>
      <dgm:spPr/>
    </dgm:pt>
    <dgm:pt modelId="{EC1A0553-2916-4594-BBB9-FF921B8B8278}" type="pres">
      <dgm:prSet presAssocID="{7A4830D9-F6E7-4BE3-A056-82D15A363F3A}" presName="FiveConn_1-2" presStyleLbl="fgAccFollowNode1" presStyleIdx="0" presStyleCnt="4">
        <dgm:presLayoutVars>
          <dgm:bulletEnabled val="1"/>
        </dgm:presLayoutVars>
      </dgm:prSet>
      <dgm:spPr/>
    </dgm:pt>
    <dgm:pt modelId="{29C6ED89-F69F-4A8E-ADF2-66943458A493}" type="pres">
      <dgm:prSet presAssocID="{7A4830D9-F6E7-4BE3-A056-82D15A363F3A}" presName="FiveConn_2-3" presStyleLbl="fgAccFollowNode1" presStyleIdx="1" presStyleCnt="4">
        <dgm:presLayoutVars>
          <dgm:bulletEnabled val="1"/>
        </dgm:presLayoutVars>
      </dgm:prSet>
      <dgm:spPr/>
    </dgm:pt>
    <dgm:pt modelId="{EB25CE70-0971-4F4F-9519-A3D57AD3DDF4}" type="pres">
      <dgm:prSet presAssocID="{7A4830D9-F6E7-4BE3-A056-82D15A363F3A}" presName="FiveConn_3-4" presStyleLbl="fgAccFollowNode1" presStyleIdx="2" presStyleCnt="4">
        <dgm:presLayoutVars>
          <dgm:bulletEnabled val="1"/>
        </dgm:presLayoutVars>
      </dgm:prSet>
      <dgm:spPr/>
    </dgm:pt>
    <dgm:pt modelId="{4FB26B99-C731-487C-9CAB-F182FFD3364B}" type="pres">
      <dgm:prSet presAssocID="{7A4830D9-F6E7-4BE3-A056-82D15A363F3A}" presName="FiveConn_4-5" presStyleLbl="fgAccFollowNode1" presStyleIdx="3" presStyleCnt="4">
        <dgm:presLayoutVars>
          <dgm:bulletEnabled val="1"/>
        </dgm:presLayoutVars>
      </dgm:prSet>
      <dgm:spPr/>
    </dgm:pt>
    <dgm:pt modelId="{6F887B5C-7502-48C5-ADCB-0AADADC87F89}" type="pres">
      <dgm:prSet presAssocID="{7A4830D9-F6E7-4BE3-A056-82D15A363F3A}" presName="FiveNodes_1_text" presStyleLbl="node1" presStyleIdx="4" presStyleCnt="5">
        <dgm:presLayoutVars>
          <dgm:bulletEnabled val="1"/>
        </dgm:presLayoutVars>
      </dgm:prSet>
      <dgm:spPr/>
    </dgm:pt>
    <dgm:pt modelId="{A2FE3CB3-1CAA-448D-82EF-B2D04668549B}" type="pres">
      <dgm:prSet presAssocID="{7A4830D9-F6E7-4BE3-A056-82D15A363F3A}" presName="FiveNodes_2_text" presStyleLbl="node1" presStyleIdx="4" presStyleCnt="5">
        <dgm:presLayoutVars>
          <dgm:bulletEnabled val="1"/>
        </dgm:presLayoutVars>
      </dgm:prSet>
      <dgm:spPr/>
    </dgm:pt>
    <dgm:pt modelId="{90B09C8C-BDA7-4F46-9EFF-A3A7972A16A8}" type="pres">
      <dgm:prSet presAssocID="{7A4830D9-F6E7-4BE3-A056-82D15A363F3A}" presName="FiveNodes_3_text" presStyleLbl="node1" presStyleIdx="4" presStyleCnt="5">
        <dgm:presLayoutVars>
          <dgm:bulletEnabled val="1"/>
        </dgm:presLayoutVars>
      </dgm:prSet>
      <dgm:spPr/>
    </dgm:pt>
    <dgm:pt modelId="{60F79516-9E25-4DDB-8B9F-FB366FD33AFA}" type="pres">
      <dgm:prSet presAssocID="{7A4830D9-F6E7-4BE3-A056-82D15A363F3A}" presName="FiveNodes_4_text" presStyleLbl="node1" presStyleIdx="4" presStyleCnt="5">
        <dgm:presLayoutVars>
          <dgm:bulletEnabled val="1"/>
        </dgm:presLayoutVars>
      </dgm:prSet>
      <dgm:spPr/>
    </dgm:pt>
    <dgm:pt modelId="{CBE320B3-428A-41F7-9708-434CB070333D}" type="pres">
      <dgm:prSet presAssocID="{7A4830D9-F6E7-4BE3-A056-82D15A363F3A}" presName="FiveNodes_5_text" presStyleLbl="node1" presStyleIdx="4" presStyleCnt="5">
        <dgm:presLayoutVars>
          <dgm:bulletEnabled val="1"/>
        </dgm:presLayoutVars>
      </dgm:prSet>
      <dgm:spPr/>
    </dgm:pt>
  </dgm:ptLst>
  <dgm:cxnLst>
    <dgm:cxn modelId="{8044B818-94C9-4B87-88AB-3540528E3AE1}" type="presOf" srcId="{56D0F60B-C31B-40DC-BC71-3E0945CC8E06}" destId="{6F887B5C-7502-48C5-ADCB-0AADADC87F89}" srcOrd="1" destOrd="0" presId="urn:microsoft.com/office/officeart/2005/8/layout/vProcess5"/>
    <dgm:cxn modelId="{3F0D2B1C-2DA7-4BA0-BB8B-CFA7D25D944C}" type="presOf" srcId="{56D0F60B-C31B-40DC-BC71-3E0945CC8E06}" destId="{C5747058-43F8-4659-8423-1FF953E2D6AC}" srcOrd="0" destOrd="0" presId="urn:microsoft.com/office/officeart/2005/8/layout/vProcess5"/>
    <dgm:cxn modelId="{A2C25534-E94A-417D-9ED8-6A1430517865}" type="presOf" srcId="{CEE3D54B-C12B-428D-8863-ED873B1ECFC8}" destId="{60F79516-9E25-4DDB-8B9F-FB366FD33AFA}" srcOrd="1" destOrd="0" presId="urn:microsoft.com/office/officeart/2005/8/layout/vProcess5"/>
    <dgm:cxn modelId="{1DD6933D-0A38-4C4A-B694-6FA34A776BE4}" srcId="{7A4830D9-F6E7-4BE3-A056-82D15A363F3A}" destId="{2B7BE12F-F0C2-4ABB-9DB4-826AE009F0CC}" srcOrd="2" destOrd="0" parTransId="{54AFD4A3-49F6-4956-99B7-0D2BA5C0FE08}" sibTransId="{937CB296-0EA6-495B-84A2-B048E219DCD7}"/>
    <dgm:cxn modelId="{4B86D052-FAD8-450F-877C-07BCF220E42C}" type="presOf" srcId="{3918D053-F33E-46A3-B3E0-B1025E839880}" destId="{CBE320B3-428A-41F7-9708-434CB070333D}" srcOrd="1" destOrd="0" presId="urn:microsoft.com/office/officeart/2005/8/layout/vProcess5"/>
    <dgm:cxn modelId="{51549456-780A-41CB-A6B0-B94661D1837B}" type="presOf" srcId="{972483A2-32EC-4691-A95D-DDD14C444C1C}" destId="{29C6ED89-F69F-4A8E-ADF2-66943458A493}" srcOrd="0" destOrd="0" presId="urn:microsoft.com/office/officeart/2005/8/layout/vProcess5"/>
    <dgm:cxn modelId="{DCB07686-C98A-4ECD-82C3-E8FDC3CB8C19}" type="presOf" srcId="{7A4830D9-F6E7-4BE3-A056-82D15A363F3A}" destId="{036FF4E5-1976-408D-98CF-1D196BD7FCFC}" srcOrd="0" destOrd="0" presId="urn:microsoft.com/office/officeart/2005/8/layout/vProcess5"/>
    <dgm:cxn modelId="{E73F6D8A-F26F-46FF-AA1B-48CD33BF2C96}" srcId="{7A4830D9-F6E7-4BE3-A056-82D15A363F3A}" destId="{CEE3D54B-C12B-428D-8863-ED873B1ECFC8}" srcOrd="3" destOrd="0" parTransId="{AF6AA528-7080-473B-8041-9AFD72C1F5FB}" sibTransId="{02853A61-5CFD-46F6-9D37-80863E0B41D9}"/>
    <dgm:cxn modelId="{889B1E9E-B3E5-4316-84C1-D4312D46B68B}" srcId="{7A4830D9-F6E7-4BE3-A056-82D15A363F3A}" destId="{EE9F5C8B-FB39-4A99-9001-8CF87BE0E8F7}" srcOrd="1" destOrd="0" parTransId="{C8B3948B-A5B9-44E3-96C3-975F6BC1D281}" sibTransId="{972483A2-32EC-4691-A95D-DDD14C444C1C}"/>
    <dgm:cxn modelId="{7E1233AB-C29A-42C1-A1CC-EC867DE3D998}" type="presOf" srcId="{2B7BE12F-F0C2-4ABB-9DB4-826AE009F0CC}" destId="{A76555F1-356D-4281-BE5A-4D28918784EE}" srcOrd="0" destOrd="0" presId="urn:microsoft.com/office/officeart/2005/8/layout/vProcess5"/>
    <dgm:cxn modelId="{5E06EAAD-943F-4437-8CBD-B62CF5F6A4C5}" type="presOf" srcId="{02853A61-5CFD-46F6-9D37-80863E0B41D9}" destId="{4FB26B99-C731-487C-9CAB-F182FFD3364B}" srcOrd="0" destOrd="0" presId="urn:microsoft.com/office/officeart/2005/8/layout/vProcess5"/>
    <dgm:cxn modelId="{33617BB9-D09E-4B31-B229-DA64CFBE36A3}" type="presOf" srcId="{3918D053-F33E-46A3-B3E0-B1025E839880}" destId="{291CF8DA-3FD2-4500-87BA-C82422E354FB}" srcOrd="0" destOrd="0" presId="urn:microsoft.com/office/officeart/2005/8/layout/vProcess5"/>
    <dgm:cxn modelId="{E793B9BA-9803-4910-8999-C09AC1246F77}" type="presOf" srcId="{CEE3D54B-C12B-428D-8863-ED873B1ECFC8}" destId="{6BBA8BA1-677F-4544-9A88-BAB1C7FAC017}" srcOrd="0" destOrd="0" presId="urn:microsoft.com/office/officeart/2005/8/layout/vProcess5"/>
    <dgm:cxn modelId="{70D094C1-7B84-4596-B7EB-1792BABA9D89}" srcId="{7A4830D9-F6E7-4BE3-A056-82D15A363F3A}" destId="{56D0F60B-C31B-40DC-BC71-3E0945CC8E06}" srcOrd="0" destOrd="0" parTransId="{E4DDF3AF-B77E-4C23-B743-799E4B74320F}" sibTransId="{2CB9A2FD-FED8-4637-B0E7-B4EE0C8F6A93}"/>
    <dgm:cxn modelId="{6E13D8D2-81F2-44F3-8EDF-C8D3D92D2D95}" srcId="{7A4830D9-F6E7-4BE3-A056-82D15A363F3A}" destId="{3918D053-F33E-46A3-B3E0-B1025E839880}" srcOrd="4" destOrd="0" parTransId="{2C0792D5-4D5F-46CB-BB1F-F9617BF43443}" sibTransId="{25118E58-D7FA-45EE-B25D-830345F70395}"/>
    <dgm:cxn modelId="{A637CDD8-A02C-4317-8B88-7C3F3EC7B9BC}" type="presOf" srcId="{2CB9A2FD-FED8-4637-B0E7-B4EE0C8F6A93}" destId="{EC1A0553-2916-4594-BBB9-FF921B8B8278}" srcOrd="0" destOrd="0" presId="urn:microsoft.com/office/officeart/2005/8/layout/vProcess5"/>
    <dgm:cxn modelId="{01EB41ED-AEF4-41AF-B206-49CF35EF5939}" type="presOf" srcId="{EE9F5C8B-FB39-4A99-9001-8CF87BE0E8F7}" destId="{4B1AF486-3F81-4737-B9F1-6AC976869D13}" srcOrd="0" destOrd="0" presId="urn:microsoft.com/office/officeart/2005/8/layout/vProcess5"/>
    <dgm:cxn modelId="{2CC5D9F1-5F5F-44BD-A71F-222C14B8DB83}" type="presOf" srcId="{2B7BE12F-F0C2-4ABB-9DB4-826AE009F0CC}" destId="{90B09C8C-BDA7-4F46-9EFF-A3A7972A16A8}" srcOrd="1" destOrd="0" presId="urn:microsoft.com/office/officeart/2005/8/layout/vProcess5"/>
    <dgm:cxn modelId="{548DE7F3-23E5-4CA4-9821-138412A75489}" type="presOf" srcId="{937CB296-0EA6-495B-84A2-B048E219DCD7}" destId="{EB25CE70-0971-4F4F-9519-A3D57AD3DDF4}" srcOrd="0" destOrd="0" presId="urn:microsoft.com/office/officeart/2005/8/layout/vProcess5"/>
    <dgm:cxn modelId="{1BD037F6-1A42-41E8-859F-4FC25F0C6570}" type="presOf" srcId="{EE9F5C8B-FB39-4A99-9001-8CF87BE0E8F7}" destId="{A2FE3CB3-1CAA-448D-82EF-B2D04668549B}" srcOrd="1" destOrd="0" presId="urn:microsoft.com/office/officeart/2005/8/layout/vProcess5"/>
    <dgm:cxn modelId="{848FEB47-D022-4063-8245-E3D574689D92}" type="presParOf" srcId="{036FF4E5-1976-408D-98CF-1D196BD7FCFC}" destId="{1703F238-4A69-46E3-8BD6-270A219EB70B}" srcOrd="0" destOrd="0" presId="urn:microsoft.com/office/officeart/2005/8/layout/vProcess5"/>
    <dgm:cxn modelId="{BE4527A1-BE67-4B50-AD71-6C275B1FE8BF}" type="presParOf" srcId="{036FF4E5-1976-408D-98CF-1D196BD7FCFC}" destId="{C5747058-43F8-4659-8423-1FF953E2D6AC}" srcOrd="1" destOrd="0" presId="urn:microsoft.com/office/officeart/2005/8/layout/vProcess5"/>
    <dgm:cxn modelId="{74664ACF-B9C1-4D3C-B550-4ACCC6E5DDF8}" type="presParOf" srcId="{036FF4E5-1976-408D-98CF-1D196BD7FCFC}" destId="{4B1AF486-3F81-4737-B9F1-6AC976869D13}" srcOrd="2" destOrd="0" presId="urn:microsoft.com/office/officeart/2005/8/layout/vProcess5"/>
    <dgm:cxn modelId="{22A6566B-C5AD-4EDA-A40E-95749DAA12A2}" type="presParOf" srcId="{036FF4E5-1976-408D-98CF-1D196BD7FCFC}" destId="{A76555F1-356D-4281-BE5A-4D28918784EE}" srcOrd="3" destOrd="0" presId="urn:microsoft.com/office/officeart/2005/8/layout/vProcess5"/>
    <dgm:cxn modelId="{5023BF00-D7B5-457A-A070-1A95C94E532F}" type="presParOf" srcId="{036FF4E5-1976-408D-98CF-1D196BD7FCFC}" destId="{6BBA8BA1-677F-4544-9A88-BAB1C7FAC017}" srcOrd="4" destOrd="0" presId="urn:microsoft.com/office/officeart/2005/8/layout/vProcess5"/>
    <dgm:cxn modelId="{B9282EAD-1889-47B1-9C51-A022897ED9EA}" type="presParOf" srcId="{036FF4E5-1976-408D-98CF-1D196BD7FCFC}" destId="{291CF8DA-3FD2-4500-87BA-C82422E354FB}" srcOrd="5" destOrd="0" presId="urn:microsoft.com/office/officeart/2005/8/layout/vProcess5"/>
    <dgm:cxn modelId="{43B3A14A-5224-47CF-9D2B-8A037F9DBB89}" type="presParOf" srcId="{036FF4E5-1976-408D-98CF-1D196BD7FCFC}" destId="{EC1A0553-2916-4594-BBB9-FF921B8B8278}" srcOrd="6" destOrd="0" presId="urn:microsoft.com/office/officeart/2005/8/layout/vProcess5"/>
    <dgm:cxn modelId="{3FEECFED-C404-45E7-90BC-16D55F8E4D99}" type="presParOf" srcId="{036FF4E5-1976-408D-98CF-1D196BD7FCFC}" destId="{29C6ED89-F69F-4A8E-ADF2-66943458A493}" srcOrd="7" destOrd="0" presId="urn:microsoft.com/office/officeart/2005/8/layout/vProcess5"/>
    <dgm:cxn modelId="{C1F5376A-EFBD-4F9B-963C-D433F125E329}" type="presParOf" srcId="{036FF4E5-1976-408D-98CF-1D196BD7FCFC}" destId="{EB25CE70-0971-4F4F-9519-A3D57AD3DDF4}" srcOrd="8" destOrd="0" presId="urn:microsoft.com/office/officeart/2005/8/layout/vProcess5"/>
    <dgm:cxn modelId="{BCE42605-228D-449C-B0D1-A0181B4318B4}" type="presParOf" srcId="{036FF4E5-1976-408D-98CF-1D196BD7FCFC}" destId="{4FB26B99-C731-487C-9CAB-F182FFD3364B}" srcOrd="9" destOrd="0" presId="urn:microsoft.com/office/officeart/2005/8/layout/vProcess5"/>
    <dgm:cxn modelId="{CE013D72-BA1E-4D7C-A3F7-56B8C698CDFA}" type="presParOf" srcId="{036FF4E5-1976-408D-98CF-1D196BD7FCFC}" destId="{6F887B5C-7502-48C5-ADCB-0AADADC87F89}" srcOrd="10" destOrd="0" presId="urn:microsoft.com/office/officeart/2005/8/layout/vProcess5"/>
    <dgm:cxn modelId="{39728D90-2D85-46BB-96A3-93C8C64E314F}" type="presParOf" srcId="{036FF4E5-1976-408D-98CF-1D196BD7FCFC}" destId="{A2FE3CB3-1CAA-448D-82EF-B2D04668549B}" srcOrd="11" destOrd="0" presId="urn:microsoft.com/office/officeart/2005/8/layout/vProcess5"/>
    <dgm:cxn modelId="{47074EFC-D319-4A52-8DB5-BA7FA6F4CAA9}" type="presParOf" srcId="{036FF4E5-1976-408D-98CF-1D196BD7FCFC}" destId="{90B09C8C-BDA7-4F46-9EFF-A3A7972A16A8}" srcOrd="12" destOrd="0" presId="urn:microsoft.com/office/officeart/2005/8/layout/vProcess5"/>
    <dgm:cxn modelId="{22B53DCF-BA27-4114-95C8-1C1A6D2357F3}" type="presParOf" srcId="{036FF4E5-1976-408D-98CF-1D196BD7FCFC}" destId="{60F79516-9E25-4DDB-8B9F-FB366FD33AFA}" srcOrd="13" destOrd="0" presId="urn:microsoft.com/office/officeart/2005/8/layout/vProcess5"/>
    <dgm:cxn modelId="{1F2B57F1-BD1B-4A99-BF35-ED5D3D67C279}" type="presParOf" srcId="{036FF4E5-1976-408D-98CF-1D196BD7FCFC}" destId="{CBE320B3-428A-41F7-9708-434CB070333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195C1C-B2C5-4F01-A51F-4049AFF9A92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775FF6A-5A0F-40A8-A0B9-A93A629304DE}">
      <dgm:prSet/>
      <dgm:spPr/>
      <dgm:t>
        <a:bodyPr/>
        <a:lstStyle/>
        <a:p>
          <a:r>
            <a:rPr lang="en-US"/>
            <a:t>Responses to queries based on voluminous data fed. If source is biased = results are biased</a:t>
          </a:r>
        </a:p>
      </dgm:t>
    </dgm:pt>
    <dgm:pt modelId="{83F2E0CA-4775-4B84-B9A2-A504D57C613E}" type="parTrans" cxnId="{6AC9E0D5-B76B-45D6-9BCC-199DC307ADCF}">
      <dgm:prSet/>
      <dgm:spPr/>
      <dgm:t>
        <a:bodyPr/>
        <a:lstStyle/>
        <a:p>
          <a:endParaRPr lang="en-US"/>
        </a:p>
      </dgm:t>
    </dgm:pt>
    <dgm:pt modelId="{A48B071A-5F75-4665-881A-7C59D429BC0D}" type="sibTrans" cxnId="{6AC9E0D5-B76B-45D6-9BCC-199DC307ADCF}">
      <dgm:prSet/>
      <dgm:spPr/>
      <dgm:t>
        <a:bodyPr/>
        <a:lstStyle/>
        <a:p>
          <a:endParaRPr lang="en-US"/>
        </a:p>
      </dgm:t>
    </dgm:pt>
    <dgm:pt modelId="{0E07753F-139E-4624-AEA1-BECE30EC01F1}">
      <dgm:prSet/>
      <dgm:spPr/>
      <dgm:t>
        <a:bodyPr/>
        <a:lstStyle/>
        <a:p>
          <a:r>
            <a:rPr lang="en-US"/>
            <a:t>March 2016 – Microsoft released a twitter chatbot, Tay. Taken offline in 24 hours due to racist, misogynist, and objectional remarks based on data fed into the system.</a:t>
          </a:r>
        </a:p>
      </dgm:t>
    </dgm:pt>
    <dgm:pt modelId="{FCD9F595-35A3-4FE9-B429-897FAE9AEBBF}" type="parTrans" cxnId="{8C8C03AD-667E-437C-B75E-3AA01CB6B306}">
      <dgm:prSet/>
      <dgm:spPr/>
      <dgm:t>
        <a:bodyPr/>
        <a:lstStyle/>
        <a:p>
          <a:endParaRPr lang="en-US"/>
        </a:p>
      </dgm:t>
    </dgm:pt>
    <dgm:pt modelId="{07524991-DBA2-483C-A422-68C78602AED7}" type="sibTrans" cxnId="{8C8C03AD-667E-437C-B75E-3AA01CB6B306}">
      <dgm:prSet/>
      <dgm:spPr/>
      <dgm:t>
        <a:bodyPr/>
        <a:lstStyle/>
        <a:p>
          <a:endParaRPr lang="en-US"/>
        </a:p>
      </dgm:t>
    </dgm:pt>
    <dgm:pt modelId="{A68C0008-26EF-4ACA-8320-CA6A36DB84CB}">
      <dgm:prSet/>
      <dgm:spPr/>
      <dgm:t>
        <a:bodyPr/>
        <a:lstStyle/>
        <a:p>
          <a:r>
            <a:rPr lang="en-US"/>
            <a:t>Amazon system criticized for being sexist (preferred male applicants)</a:t>
          </a:r>
        </a:p>
      </dgm:t>
    </dgm:pt>
    <dgm:pt modelId="{502BF73E-5FFD-4F09-A17E-E035491928D8}" type="parTrans" cxnId="{A6A90EF6-BD86-4E77-A926-70838A4BDE36}">
      <dgm:prSet/>
      <dgm:spPr/>
      <dgm:t>
        <a:bodyPr/>
        <a:lstStyle/>
        <a:p>
          <a:endParaRPr lang="en-US"/>
        </a:p>
      </dgm:t>
    </dgm:pt>
    <dgm:pt modelId="{75D71A72-0846-4227-B7B3-AB9440CAA40C}" type="sibTrans" cxnId="{A6A90EF6-BD86-4E77-A926-70838A4BDE36}">
      <dgm:prSet/>
      <dgm:spPr/>
      <dgm:t>
        <a:bodyPr/>
        <a:lstStyle/>
        <a:p>
          <a:endParaRPr lang="en-US"/>
        </a:p>
      </dgm:t>
    </dgm:pt>
    <dgm:pt modelId="{C9695AF3-06A0-44CF-911F-2C8750152584}">
      <dgm:prSet/>
      <dgm:spPr/>
      <dgm:t>
        <a:bodyPr/>
        <a:lstStyle/>
        <a:p>
          <a:r>
            <a:rPr lang="en-US"/>
            <a:t>Cost for businesses to invest in AI</a:t>
          </a:r>
        </a:p>
      </dgm:t>
    </dgm:pt>
    <dgm:pt modelId="{BC45CDE4-6519-46E8-93FF-2B45E737C863}" type="parTrans" cxnId="{A0CC59D1-18B5-4269-843C-1DD4E58DC53D}">
      <dgm:prSet/>
      <dgm:spPr/>
      <dgm:t>
        <a:bodyPr/>
        <a:lstStyle/>
        <a:p>
          <a:endParaRPr lang="en-US"/>
        </a:p>
      </dgm:t>
    </dgm:pt>
    <dgm:pt modelId="{AE657869-7391-4D75-8FC1-B26BA984B6A0}" type="sibTrans" cxnId="{A0CC59D1-18B5-4269-843C-1DD4E58DC53D}">
      <dgm:prSet/>
      <dgm:spPr/>
      <dgm:t>
        <a:bodyPr/>
        <a:lstStyle/>
        <a:p>
          <a:endParaRPr lang="en-US"/>
        </a:p>
      </dgm:t>
    </dgm:pt>
    <dgm:pt modelId="{6DC8D1BF-541F-4BC9-AB01-2FB7F719215A}">
      <dgm:prSet/>
      <dgm:spPr/>
      <dgm:t>
        <a:bodyPr/>
        <a:lstStyle/>
        <a:p>
          <a:r>
            <a:rPr lang="en-US"/>
            <a:t>Digital illiteracy – inequity in access and exposure during K-12 years is reflected in readiness and effectiveness of using AI tools for higher ed assignments.</a:t>
          </a:r>
        </a:p>
      </dgm:t>
    </dgm:pt>
    <dgm:pt modelId="{02EA7A43-B05D-4E55-BA92-29F2B3D0A843}" type="parTrans" cxnId="{19513D17-7888-4076-AF95-7BE38E2E1EDE}">
      <dgm:prSet/>
      <dgm:spPr/>
      <dgm:t>
        <a:bodyPr/>
        <a:lstStyle/>
        <a:p>
          <a:endParaRPr lang="en-US"/>
        </a:p>
      </dgm:t>
    </dgm:pt>
    <dgm:pt modelId="{9224BF4F-DBE8-476C-8701-9883DC697DE9}" type="sibTrans" cxnId="{19513D17-7888-4076-AF95-7BE38E2E1EDE}">
      <dgm:prSet/>
      <dgm:spPr/>
      <dgm:t>
        <a:bodyPr/>
        <a:lstStyle/>
        <a:p>
          <a:endParaRPr lang="en-US"/>
        </a:p>
      </dgm:t>
    </dgm:pt>
    <dgm:pt modelId="{37CD9D23-EA50-4AF4-B6A3-CC06B5B342AB}" type="pres">
      <dgm:prSet presAssocID="{7C195C1C-B2C5-4F01-A51F-4049AFF9A92B}" presName="linear" presStyleCnt="0">
        <dgm:presLayoutVars>
          <dgm:animLvl val="lvl"/>
          <dgm:resizeHandles val="exact"/>
        </dgm:presLayoutVars>
      </dgm:prSet>
      <dgm:spPr/>
    </dgm:pt>
    <dgm:pt modelId="{E1731D77-1822-4FBE-8B17-98F412E97A3B}" type="pres">
      <dgm:prSet presAssocID="{0775FF6A-5A0F-40A8-A0B9-A93A629304DE}" presName="parentText" presStyleLbl="node1" presStyleIdx="0" presStyleCnt="5">
        <dgm:presLayoutVars>
          <dgm:chMax val="0"/>
          <dgm:bulletEnabled val="1"/>
        </dgm:presLayoutVars>
      </dgm:prSet>
      <dgm:spPr/>
    </dgm:pt>
    <dgm:pt modelId="{EE7A33AC-2EA3-48A5-8819-5C9A39A2B880}" type="pres">
      <dgm:prSet presAssocID="{A48B071A-5F75-4665-881A-7C59D429BC0D}" presName="spacer" presStyleCnt="0"/>
      <dgm:spPr/>
    </dgm:pt>
    <dgm:pt modelId="{E17BF77F-FEF5-483C-88C4-7FE68ADE8513}" type="pres">
      <dgm:prSet presAssocID="{0E07753F-139E-4624-AEA1-BECE30EC01F1}" presName="parentText" presStyleLbl="node1" presStyleIdx="1" presStyleCnt="5">
        <dgm:presLayoutVars>
          <dgm:chMax val="0"/>
          <dgm:bulletEnabled val="1"/>
        </dgm:presLayoutVars>
      </dgm:prSet>
      <dgm:spPr/>
    </dgm:pt>
    <dgm:pt modelId="{97B97DCB-AED4-4558-9650-C0C24210158E}" type="pres">
      <dgm:prSet presAssocID="{07524991-DBA2-483C-A422-68C78602AED7}" presName="spacer" presStyleCnt="0"/>
      <dgm:spPr/>
    </dgm:pt>
    <dgm:pt modelId="{97D4E4A7-628E-4DCE-A90A-70278A824A8D}" type="pres">
      <dgm:prSet presAssocID="{A68C0008-26EF-4ACA-8320-CA6A36DB84CB}" presName="parentText" presStyleLbl="node1" presStyleIdx="2" presStyleCnt="5">
        <dgm:presLayoutVars>
          <dgm:chMax val="0"/>
          <dgm:bulletEnabled val="1"/>
        </dgm:presLayoutVars>
      </dgm:prSet>
      <dgm:spPr/>
    </dgm:pt>
    <dgm:pt modelId="{416E24D3-E9F4-4C9E-82C4-3A7558DCB2BF}" type="pres">
      <dgm:prSet presAssocID="{75D71A72-0846-4227-B7B3-AB9440CAA40C}" presName="spacer" presStyleCnt="0"/>
      <dgm:spPr/>
    </dgm:pt>
    <dgm:pt modelId="{AAA5A0B3-8EAE-41FB-B7F7-3E3499A1CB27}" type="pres">
      <dgm:prSet presAssocID="{C9695AF3-06A0-44CF-911F-2C8750152584}" presName="parentText" presStyleLbl="node1" presStyleIdx="3" presStyleCnt="5">
        <dgm:presLayoutVars>
          <dgm:chMax val="0"/>
          <dgm:bulletEnabled val="1"/>
        </dgm:presLayoutVars>
      </dgm:prSet>
      <dgm:spPr/>
    </dgm:pt>
    <dgm:pt modelId="{F3963A5E-6FD3-48E3-8CE5-613CD9FBA7D5}" type="pres">
      <dgm:prSet presAssocID="{AE657869-7391-4D75-8FC1-B26BA984B6A0}" presName="spacer" presStyleCnt="0"/>
      <dgm:spPr/>
    </dgm:pt>
    <dgm:pt modelId="{1D8A10BA-56E4-4A37-9597-A03E1E533487}" type="pres">
      <dgm:prSet presAssocID="{6DC8D1BF-541F-4BC9-AB01-2FB7F719215A}" presName="parentText" presStyleLbl="node1" presStyleIdx="4" presStyleCnt="5">
        <dgm:presLayoutVars>
          <dgm:chMax val="0"/>
          <dgm:bulletEnabled val="1"/>
        </dgm:presLayoutVars>
      </dgm:prSet>
      <dgm:spPr/>
    </dgm:pt>
  </dgm:ptLst>
  <dgm:cxnLst>
    <dgm:cxn modelId="{19513D17-7888-4076-AF95-7BE38E2E1EDE}" srcId="{7C195C1C-B2C5-4F01-A51F-4049AFF9A92B}" destId="{6DC8D1BF-541F-4BC9-AB01-2FB7F719215A}" srcOrd="4" destOrd="0" parTransId="{02EA7A43-B05D-4E55-BA92-29F2B3D0A843}" sibTransId="{9224BF4F-DBE8-476C-8701-9883DC697DE9}"/>
    <dgm:cxn modelId="{DC5B2C23-FB8C-4A5E-9AAB-9B203F43A614}" type="presOf" srcId="{C9695AF3-06A0-44CF-911F-2C8750152584}" destId="{AAA5A0B3-8EAE-41FB-B7F7-3E3499A1CB27}" srcOrd="0" destOrd="0" presId="urn:microsoft.com/office/officeart/2005/8/layout/vList2"/>
    <dgm:cxn modelId="{461F982E-5630-46E2-BD5B-8FA5F60CB532}" type="presOf" srcId="{0E07753F-139E-4624-AEA1-BECE30EC01F1}" destId="{E17BF77F-FEF5-483C-88C4-7FE68ADE8513}" srcOrd="0" destOrd="0" presId="urn:microsoft.com/office/officeart/2005/8/layout/vList2"/>
    <dgm:cxn modelId="{F1365036-932F-49B5-90E2-3E68D145C370}" type="presOf" srcId="{0775FF6A-5A0F-40A8-A0B9-A93A629304DE}" destId="{E1731D77-1822-4FBE-8B17-98F412E97A3B}" srcOrd="0" destOrd="0" presId="urn:microsoft.com/office/officeart/2005/8/layout/vList2"/>
    <dgm:cxn modelId="{8C8C03AD-667E-437C-B75E-3AA01CB6B306}" srcId="{7C195C1C-B2C5-4F01-A51F-4049AFF9A92B}" destId="{0E07753F-139E-4624-AEA1-BECE30EC01F1}" srcOrd="1" destOrd="0" parTransId="{FCD9F595-35A3-4FE9-B429-897FAE9AEBBF}" sibTransId="{07524991-DBA2-483C-A422-68C78602AED7}"/>
    <dgm:cxn modelId="{DD4E1BAE-AE81-484C-8298-9C652E333290}" type="presOf" srcId="{A68C0008-26EF-4ACA-8320-CA6A36DB84CB}" destId="{97D4E4A7-628E-4DCE-A90A-70278A824A8D}" srcOrd="0" destOrd="0" presId="urn:microsoft.com/office/officeart/2005/8/layout/vList2"/>
    <dgm:cxn modelId="{CE14A0BE-8F33-41E9-A8A9-CF3EA8B20872}" type="presOf" srcId="{7C195C1C-B2C5-4F01-A51F-4049AFF9A92B}" destId="{37CD9D23-EA50-4AF4-B6A3-CC06B5B342AB}" srcOrd="0" destOrd="0" presId="urn:microsoft.com/office/officeart/2005/8/layout/vList2"/>
    <dgm:cxn modelId="{A0CC59D1-18B5-4269-843C-1DD4E58DC53D}" srcId="{7C195C1C-B2C5-4F01-A51F-4049AFF9A92B}" destId="{C9695AF3-06A0-44CF-911F-2C8750152584}" srcOrd="3" destOrd="0" parTransId="{BC45CDE4-6519-46E8-93FF-2B45E737C863}" sibTransId="{AE657869-7391-4D75-8FC1-B26BA984B6A0}"/>
    <dgm:cxn modelId="{6AC9E0D5-B76B-45D6-9BCC-199DC307ADCF}" srcId="{7C195C1C-B2C5-4F01-A51F-4049AFF9A92B}" destId="{0775FF6A-5A0F-40A8-A0B9-A93A629304DE}" srcOrd="0" destOrd="0" parTransId="{83F2E0CA-4775-4B84-B9A2-A504D57C613E}" sibTransId="{A48B071A-5F75-4665-881A-7C59D429BC0D}"/>
    <dgm:cxn modelId="{A6A90EF6-BD86-4E77-A926-70838A4BDE36}" srcId="{7C195C1C-B2C5-4F01-A51F-4049AFF9A92B}" destId="{A68C0008-26EF-4ACA-8320-CA6A36DB84CB}" srcOrd="2" destOrd="0" parTransId="{502BF73E-5FFD-4F09-A17E-E035491928D8}" sibTransId="{75D71A72-0846-4227-B7B3-AB9440CAA40C}"/>
    <dgm:cxn modelId="{C55AF2FB-272D-42FD-9021-163A4A615C1F}" type="presOf" srcId="{6DC8D1BF-541F-4BC9-AB01-2FB7F719215A}" destId="{1D8A10BA-56E4-4A37-9597-A03E1E533487}" srcOrd="0" destOrd="0" presId="urn:microsoft.com/office/officeart/2005/8/layout/vList2"/>
    <dgm:cxn modelId="{68E56276-4731-467D-A724-27A2D39AC001}" type="presParOf" srcId="{37CD9D23-EA50-4AF4-B6A3-CC06B5B342AB}" destId="{E1731D77-1822-4FBE-8B17-98F412E97A3B}" srcOrd="0" destOrd="0" presId="urn:microsoft.com/office/officeart/2005/8/layout/vList2"/>
    <dgm:cxn modelId="{863A8723-266B-47CC-9BDE-1D2D3808BBAA}" type="presParOf" srcId="{37CD9D23-EA50-4AF4-B6A3-CC06B5B342AB}" destId="{EE7A33AC-2EA3-48A5-8819-5C9A39A2B880}" srcOrd="1" destOrd="0" presId="urn:microsoft.com/office/officeart/2005/8/layout/vList2"/>
    <dgm:cxn modelId="{FEF8E9C4-A305-4D64-A93B-54E95BFCA364}" type="presParOf" srcId="{37CD9D23-EA50-4AF4-B6A3-CC06B5B342AB}" destId="{E17BF77F-FEF5-483C-88C4-7FE68ADE8513}" srcOrd="2" destOrd="0" presId="urn:microsoft.com/office/officeart/2005/8/layout/vList2"/>
    <dgm:cxn modelId="{7A311945-1F9A-4427-9957-5C90ECE7D6A8}" type="presParOf" srcId="{37CD9D23-EA50-4AF4-B6A3-CC06B5B342AB}" destId="{97B97DCB-AED4-4558-9650-C0C24210158E}" srcOrd="3" destOrd="0" presId="urn:microsoft.com/office/officeart/2005/8/layout/vList2"/>
    <dgm:cxn modelId="{3B0424D1-0A04-4C7B-813F-F16151BD44F2}" type="presParOf" srcId="{37CD9D23-EA50-4AF4-B6A3-CC06B5B342AB}" destId="{97D4E4A7-628E-4DCE-A90A-70278A824A8D}" srcOrd="4" destOrd="0" presId="urn:microsoft.com/office/officeart/2005/8/layout/vList2"/>
    <dgm:cxn modelId="{F5347B3D-B9A4-4486-A298-2A120A9C9B13}" type="presParOf" srcId="{37CD9D23-EA50-4AF4-B6A3-CC06B5B342AB}" destId="{416E24D3-E9F4-4C9E-82C4-3A7558DCB2BF}" srcOrd="5" destOrd="0" presId="urn:microsoft.com/office/officeart/2005/8/layout/vList2"/>
    <dgm:cxn modelId="{0868A0DC-E4D0-427B-8905-A88DBB3D9870}" type="presParOf" srcId="{37CD9D23-EA50-4AF4-B6A3-CC06B5B342AB}" destId="{AAA5A0B3-8EAE-41FB-B7F7-3E3499A1CB27}" srcOrd="6" destOrd="0" presId="urn:microsoft.com/office/officeart/2005/8/layout/vList2"/>
    <dgm:cxn modelId="{2A512402-FE2E-4AFE-984D-CCAC6D68E4FE}" type="presParOf" srcId="{37CD9D23-EA50-4AF4-B6A3-CC06B5B342AB}" destId="{F3963A5E-6FD3-48E3-8CE5-613CD9FBA7D5}" srcOrd="7" destOrd="0" presId="urn:microsoft.com/office/officeart/2005/8/layout/vList2"/>
    <dgm:cxn modelId="{0D17DB83-4629-44E3-8E11-00A6E02AEDCE}" type="presParOf" srcId="{37CD9D23-EA50-4AF4-B6A3-CC06B5B342AB}" destId="{1D8A10BA-56E4-4A37-9597-A03E1E53348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AE48EA-A0DF-447C-AC0D-CB1C75C6DF5D}"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B24AD60C-19CC-4CED-9A2E-B8D9B4D00676}">
      <dgm:prSet/>
      <dgm:spPr/>
      <dgm:t>
        <a:bodyPr/>
        <a:lstStyle/>
        <a:p>
          <a:r>
            <a:rPr lang="en-US" b="0" i="0"/>
            <a:t>AI bias in the real world show us that when discriminatory data and algorithms are baked into AI models, the models deploy biases at scale and amplify the resulting ne</a:t>
          </a:r>
          <a:endParaRPr lang="en-US"/>
        </a:p>
      </dgm:t>
    </dgm:pt>
    <dgm:pt modelId="{F293D590-EAF7-4146-BBE0-3DB294F20EC0}" type="parTrans" cxnId="{D0512B7A-BD65-4406-A1DD-6E09F5B6F967}">
      <dgm:prSet/>
      <dgm:spPr/>
      <dgm:t>
        <a:bodyPr/>
        <a:lstStyle/>
        <a:p>
          <a:endParaRPr lang="en-US"/>
        </a:p>
      </dgm:t>
    </dgm:pt>
    <dgm:pt modelId="{81A7225D-CBB6-4965-8844-320DC08473DA}" type="sibTrans" cxnId="{D0512B7A-BD65-4406-A1DD-6E09F5B6F967}">
      <dgm:prSet/>
      <dgm:spPr/>
      <dgm:t>
        <a:bodyPr/>
        <a:lstStyle/>
        <a:p>
          <a:endParaRPr lang="en-US"/>
        </a:p>
      </dgm:t>
    </dgm:pt>
    <dgm:pt modelId="{16D37A0A-189F-49FB-8B8C-19C4D8F46CED}">
      <dgm:prSet/>
      <dgm:spPr/>
      <dgm:t>
        <a:bodyPr/>
        <a:lstStyle/>
        <a:p>
          <a:r>
            <a:rPr lang="en-US" dirty="0"/>
            <a:t>Bias unaddressed hinders people's ability to participate in the economy and society, reduces AI potential, and businesses advancement.</a:t>
          </a:r>
        </a:p>
      </dgm:t>
    </dgm:pt>
    <dgm:pt modelId="{1ADD42C7-9996-4107-B696-77DBD4B1E854}" type="parTrans" cxnId="{0E31148C-D810-4F21-9488-CB26A98AA287}">
      <dgm:prSet/>
      <dgm:spPr/>
      <dgm:t>
        <a:bodyPr/>
        <a:lstStyle/>
        <a:p>
          <a:endParaRPr lang="en-US"/>
        </a:p>
      </dgm:t>
    </dgm:pt>
    <dgm:pt modelId="{A9DF4AB5-5413-4FC9-8B9A-B1C57E68ADAB}" type="sibTrans" cxnId="{0E31148C-D810-4F21-9488-CB26A98AA287}">
      <dgm:prSet/>
      <dgm:spPr/>
      <dgm:t>
        <a:bodyPr/>
        <a:lstStyle/>
        <a:p>
          <a:endParaRPr lang="en-US"/>
        </a:p>
      </dgm:t>
    </dgm:pt>
    <dgm:pt modelId="{CF48FF0E-7C6A-491E-809A-F0F62EB590D5}">
      <dgm:prSet/>
      <dgm:spPr/>
      <dgm:t>
        <a:bodyPr/>
        <a:lstStyle/>
        <a:p>
          <a:r>
            <a:rPr lang="en-US"/>
            <a:t>Can bias in AI foster mistrust among or towards people of color, women, people with disabilities, the LGBTQ community, or other marginalized groups?</a:t>
          </a:r>
        </a:p>
      </dgm:t>
    </dgm:pt>
    <dgm:pt modelId="{9884E56A-D424-4342-BCD9-F88B4EE3753C}" type="parTrans" cxnId="{D4DEE064-39B6-4B34-B4C5-73589344920A}">
      <dgm:prSet/>
      <dgm:spPr/>
      <dgm:t>
        <a:bodyPr/>
        <a:lstStyle/>
        <a:p>
          <a:endParaRPr lang="en-US"/>
        </a:p>
      </dgm:t>
    </dgm:pt>
    <dgm:pt modelId="{23698D1B-0F3D-4442-9782-E15257FB69AA}" type="sibTrans" cxnId="{D4DEE064-39B6-4B34-B4C5-73589344920A}">
      <dgm:prSet/>
      <dgm:spPr/>
      <dgm:t>
        <a:bodyPr/>
        <a:lstStyle/>
        <a:p>
          <a:endParaRPr lang="en-US"/>
        </a:p>
      </dgm:t>
    </dgm:pt>
    <dgm:pt modelId="{32F0F8EE-25BD-46BE-B5B6-F46331635F33}" type="pres">
      <dgm:prSet presAssocID="{B6AE48EA-A0DF-447C-AC0D-CB1C75C6DF5D}" presName="Name0" presStyleCnt="0">
        <dgm:presLayoutVars>
          <dgm:dir/>
          <dgm:animLvl val="lvl"/>
          <dgm:resizeHandles val="exact"/>
        </dgm:presLayoutVars>
      </dgm:prSet>
      <dgm:spPr/>
    </dgm:pt>
    <dgm:pt modelId="{9CBA422E-6BB6-4447-9CF6-07E151DC8720}" type="pres">
      <dgm:prSet presAssocID="{CF48FF0E-7C6A-491E-809A-F0F62EB590D5}" presName="boxAndChildren" presStyleCnt="0"/>
      <dgm:spPr/>
    </dgm:pt>
    <dgm:pt modelId="{C61E0B86-59CD-40BE-92A4-91D38A0EC11B}" type="pres">
      <dgm:prSet presAssocID="{CF48FF0E-7C6A-491E-809A-F0F62EB590D5}" presName="parentTextBox" presStyleLbl="node1" presStyleIdx="0" presStyleCnt="3"/>
      <dgm:spPr/>
    </dgm:pt>
    <dgm:pt modelId="{EFF403B5-95C2-4242-AFC6-2929FC8452C4}" type="pres">
      <dgm:prSet presAssocID="{A9DF4AB5-5413-4FC9-8B9A-B1C57E68ADAB}" presName="sp" presStyleCnt="0"/>
      <dgm:spPr/>
    </dgm:pt>
    <dgm:pt modelId="{F6D347FF-992D-4DE1-A669-50010B87E162}" type="pres">
      <dgm:prSet presAssocID="{16D37A0A-189F-49FB-8B8C-19C4D8F46CED}" presName="arrowAndChildren" presStyleCnt="0"/>
      <dgm:spPr/>
    </dgm:pt>
    <dgm:pt modelId="{CF3B49AD-A261-474F-B0A5-6D1F6E49DD09}" type="pres">
      <dgm:prSet presAssocID="{16D37A0A-189F-49FB-8B8C-19C4D8F46CED}" presName="parentTextArrow" presStyleLbl="node1" presStyleIdx="1" presStyleCnt="3"/>
      <dgm:spPr/>
    </dgm:pt>
    <dgm:pt modelId="{A21049D5-1BA8-48DB-9BFA-7247014397AD}" type="pres">
      <dgm:prSet presAssocID="{81A7225D-CBB6-4965-8844-320DC08473DA}" presName="sp" presStyleCnt="0"/>
      <dgm:spPr/>
    </dgm:pt>
    <dgm:pt modelId="{863E945E-86D4-4BDD-85B4-9BB09850A677}" type="pres">
      <dgm:prSet presAssocID="{B24AD60C-19CC-4CED-9A2E-B8D9B4D00676}" presName="arrowAndChildren" presStyleCnt="0"/>
      <dgm:spPr/>
    </dgm:pt>
    <dgm:pt modelId="{404D671D-3B9F-4678-8D6D-55853B422139}" type="pres">
      <dgm:prSet presAssocID="{B24AD60C-19CC-4CED-9A2E-B8D9B4D00676}" presName="parentTextArrow" presStyleLbl="node1" presStyleIdx="2" presStyleCnt="3"/>
      <dgm:spPr/>
    </dgm:pt>
  </dgm:ptLst>
  <dgm:cxnLst>
    <dgm:cxn modelId="{D4DEE064-39B6-4B34-B4C5-73589344920A}" srcId="{B6AE48EA-A0DF-447C-AC0D-CB1C75C6DF5D}" destId="{CF48FF0E-7C6A-491E-809A-F0F62EB590D5}" srcOrd="2" destOrd="0" parTransId="{9884E56A-D424-4342-BCD9-F88B4EE3753C}" sibTransId="{23698D1B-0F3D-4442-9782-E15257FB69AA}"/>
    <dgm:cxn modelId="{D08F8147-7C7A-43EB-A4D5-74C78ED0809D}" type="presOf" srcId="{16D37A0A-189F-49FB-8B8C-19C4D8F46CED}" destId="{CF3B49AD-A261-474F-B0A5-6D1F6E49DD09}" srcOrd="0" destOrd="0" presId="urn:microsoft.com/office/officeart/2005/8/layout/process4"/>
    <dgm:cxn modelId="{D0512B7A-BD65-4406-A1DD-6E09F5B6F967}" srcId="{B6AE48EA-A0DF-447C-AC0D-CB1C75C6DF5D}" destId="{B24AD60C-19CC-4CED-9A2E-B8D9B4D00676}" srcOrd="0" destOrd="0" parTransId="{F293D590-EAF7-4146-BBE0-3DB294F20EC0}" sibTransId="{81A7225D-CBB6-4965-8844-320DC08473DA}"/>
    <dgm:cxn modelId="{0E31148C-D810-4F21-9488-CB26A98AA287}" srcId="{B6AE48EA-A0DF-447C-AC0D-CB1C75C6DF5D}" destId="{16D37A0A-189F-49FB-8B8C-19C4D8F46CED}" srcOrd="1" destOrd="0" parTransId="{1ADD42C7-9996-4107-B696-77DBD4B1E854}" sibTransId="{A9DF4AB5-5413-4FC9-8B9A-B1C57E68ADAB}"/>
    <dgm:cxn modelId="{1C3C8D95-749C-4B91-9D0D-36F39EE6722C}" type="presOf" srcId="{CF48FF0E-7C6A-491E-809A-F0F62EB590D5}" destId="{C61E0B86-59CD-40BE-92A4-91D38A0EC11B}" srcOrd="0" destOrd="0" presId="urn:microsoft.com/office/officeart/2005/8/layout/process4"/>
    <dgm:cxn modelId="{59FEE0BE-976D-4A21-85FC-85EA19CAA58D}" type="presOf" srcId="{B6AE48EA-A0DF-447C-AC0D-CB1C75C6DF5D}" destId="{32F0F8EE-25BD-46BE-B5B6-F46331635F33}" srcOrd="0" destOrd="0" presId="urn:microsoft.com/office/officeart/2005/8/layout/process4"/>
    <dgm:cxn modelId="{E2064AF3-143D-4713-B284-B83626F1AA08}" type="presOf" srcId="{B24AD60C-19CC-4CED-9A2E-B8D9B4D00676}" destId="{404D671D-3B9F-4678-8D6D-55853B422139}" srcOrd="0" destOrd="0" presId="urn:microsoft.com/office/officeart/2005/8/layout/process4"/>
    <dgm:cxn modelId="{CE24D733-D051-4159-A7A1-6A4F79B12C6C}" type="presParOf" srcId="{32F0F8EE-25BD-46BE-B5B6-F46331635F33}" destId="{9CBA422E-6BB6-4447-9CF6-07E151DC8720}" srcOrd="0" destOrd="0" presId="urn:microsoft.com/office/officeart/2005/8/layout/process4"/>
    <dgm:cxn modelId="{EF00635B-0F3A-4BCE-9B77-C1E8F76243C3}" type="presParOf" srcId="{9CBA422E-6BB6-4447-9CF6-07E151DC8720}" destId="{C61E0B86-59CD-40BE-92A4-91D38A0EC11B}" srcOrd="0" destOrd="0" presId="urn:microsoft.com/office/officeart/2005/8/layout/process4"/>
    <dgm:cxn modelId="{9037227B-DC75-45DA-9568-BDFC2EDBC6C0}" type="presParOf" srcId="{32F0F8EE-25BD-46BE-B5B6-F46331635F33}" destId="{EFF403B5-95C2-4242-AFC6-2929FC8452C4}" srcOrd="1" destOrd="0" presId="urn:microsoft.com/office/officeart/2005/8/layout/process4"/>
    <dgm:cxn modelId="{4F74EFC5-C16A-4865-9B43-9F52BE492B16}" type="presParOf" srcId="{32F0F8EE-25BD-46BE-B5B6-F46331635F33}" destId="{F6D347FF-992D-4DE1-A669-50010B87E162}" srcOrd="2" destOrd="0" presId="urn:microsoft.com/office/officeart/2005/8/layout/process4"/>
    <dgm:cxn modelId="{F81F9C5F-8873-4153-B459-EB5E633853A2}" type="presParOf" srcId="{F6D347FF-992D-4DE1-A669-50010B87E162}" destId="{CF3B49AD-A261-474F-B0A5-6D1F6E49DD09}" srcOrd="0" destOrd="0" presId="urn:microsoft.com/office/officeart/2005/8/layout/process4"/>
    <dgm:cxn modelId="{6FE87EB6-8419-4331-A13A-41544D690BFB}" type="presParOf" srcId="{32F0F8EE-25BD-46BE-B5B6-F46331635F33}" destId="{A21049D5-1BA8-48DB-9BFA-7247014397AD}" srcOrd="3" destOrd="0" presId="urn:microsoft.com/office/officeart/2005/8/layout/process4"/>
    <dgm:cxn modelId="{53803E68-9375-4AD6-A98C-549FAFCF525C}" type="presParOf" srcId="{32F0F8EE-25BD-46BE-B5B6-F46331635F33}" destId="{863E945E-86D4-4BDD-85B4-9BB09850A677}" srcOrd="4" destOrd="0" presId="urn:microsoft.com/office/officeart/2005/8/layout/process4"/>
    <dgm:cxn modelId="{D684C1A5-4675-4CD8-BC85-5E2F9B6B2930}" type="presParOf" srcId="{863E945E-86D4-4BDD-85B4-9BB09850A677}" destId="{404D671D-3B9F-4678-8D6D-55853B42213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189ED5-7459-4D1B-A062-93122B48C31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A55CC4F-B876-4135-9383-6E6010234819}">
      <dgm:prSet/>
      <dgm:spPr/>
      <dgm:t>
        <a:bodyPr/>
        <a:lstStyle/>
        <a:p>
          <a:r>
            <a:rPr lang="en-US" dirty="0"/>
            <a:t>Training data bias – facial recognition algorithms, where security data is gathered</a:t>
          </a:r>
        </a:p>
      </dgm:t>
    </dgm:pt>
    <dgm:pt modelId="{7C09B449-DC8F-4344-8DDD-DC16615810B9}" type="parTrans" cxnId="{7D3685DD-5DCA-4D61-A132-BC6A32CABA29}">
      <dgm:prSet/>
      <dgm:spPr/>
      <dgm:t>
        <a:bodyPr/>
        <a:lstStyle/>
        <a:p>
          <a:endParaRPr lang="en-US"/>
        </a:p>
      </dgm:t>
    </dgm:pt>
    <dgm:pt modelId="{B6CE441A-69C7-42E6-95B2-EA4AC2C88F5E}" type="sibTrans" cxnId="{7D3685DD-5DCA-4D61-A132-BC6A32CABA29}">
      <dgm:prSet/>
      <dgm:spPr/>
      <dgm:t>
        <a:bodyPr/>
        <a:lstStyle/>
        <a:p>
          <a:endParaRPr lang="en-US"/>
        </a:p>
      </dgm:t>
    </dgm:pt>
    <dgm:pt modelId="{6BAA8608-DEB7-4304-87FB-E3A4979360A7}">
      <dgm:prSet/>
      <dgm:spPr/>
      <dgm:t>
        <a:bodyPr/>
        <a:lstStyle/>
        <a:p>
          <a:r>
            <a:rPr lang="en-US" dirty="0"/>
            <a:t>Algorithmic bias – using flawed training data = programming errors (income or vocabulary unintentionally bias against people of a certain race or gender</a:t>
          </a:r>
        </a:p>
      </dgm:t>
    </dgm:pt>
    <dgm:pt modelId="{FB7A87B3-6FB0-4751-B3E9-912D8555DC59}" type="parTrans" cxnId="{ECA95E8D-0F54-4F58-ABAB-0B4552FE0DD5}">
      <dgm:prSet/>
      <dgm:spPr/>
      <dgm:t>
        <a:bodyPr/>
        <a:lstStyle/>
        <a:p>
          <a:endParaRPr lang="en-US"/>
        </a:p>
      </dgm:t>
    </dgm:pt>
    <dgm:pt modelId="{C276DAD0-6229-4685-901B-53A22D705B54}" type="sibTrans" cxnId="{ECA95E8D-0F54-4F58-ABAB-0B4552FE0DD5}">
      <dgm:prSet/>
      <dgm:spPr/>
      <dgm:t>
        <a:bodyPr/>
        <a:lstStyle/>
        <a:p>
          <a:endParaRPr lang="en-US"/>
        </a:p>
      </dgm:t>
    </dgm:pt>
    <dgm:pt modelId="{DF283A9A-EC85-46FE-8F0D-69AA66305066}">
      <dgm:prSet/>
      <dgm:spPr/>
      <dgm:t>
        <a:bodyPr/>
        <a:lstStyle/>
        <a:p>
          <a:r>
            <a:rPr lang="en-US"/>
            <a:t>Cognitive bias – people processing info. make judgements = influenced by own preferences and experiences</a:t>
          </a:r>
        </a:p>
      </dgm:t>
    </dgm:pt>
    <dgm:pt modelId="{C4EF32C9-50E0-408E-83B0-185D74C3266C}" type="parTrans" cxnId="{FDC24943-2C3E-4A84-AE8F-D3951998A2E6}">
      <dgm:prSet/>
      <dgm:spPr/>
      <dgm:t>
        <a:bodyPr/>
        <a:lstStyle/>
        <a:p>
          <a:endParaRPr lang="en-US"/>
        </a:p>
      </dgm:t>
    </dgm:pt>
    <dgm:pt modelId="{295D6A99-2480-442B-80CE-139538648A43}" type="sibTrans" cxnId="{FDC24943-2C3E-4A84-AE8F-D3951998A2E6}">
      <dgm:prSet/>
      <dgm:spPr/>
      <dgm:t>
        <a:bodyPr/>
        <a:lstStyle/>
        <a:p>
          <a:endParaRPr lang="en-US"/>
        </a:p>
      </dgm:t>
    </dgm:pt>
    <dgm:pt modelId="{FF9B19A2-F7B2-440A-84ED-F1262E8CD2FD}">
      <dgm:prSet/>
      <dgm:spPr/>
      <dgm:t>
        <a:bodyPr/>
        <a:lstStyle/>
        <a:p>
          <a:r>
            <a:rPr lang="en-US" dirty="0"/>
            <a:t>Human and systematic institutional and societal factors of bias are overlooked</a:t>
          </a:r>
        </a:p>
        <a:p>
          <a:endParaRPr lang="en-US" dirty="0"/>
        </a:p>
      </dgm:t>
    </dgm:pt>
    <dgm:pt modelId="{81FA855C-CE33-4754-AFA9-397E3AFA5DDD}" type="parTrans" cxnId="{D4479586-576B-4DEB-8B4A-F6339D3FCBCA}">
      <dgm:prSet/>
      <dgm:spPr/>
      <dgm:t>
        <a:bodyPr/>
        <a:lstStyle/>
        <a:p>
          <a:endParaRPr lang="en-US"/>
        </a:p>
      </dgm:t>
    </dgm:pt>
    <dgm:pt modelId="{86FDEE9F-72C1-484F-B211-38FCAC1FFA83}" type="sibTrans" cxnId="{D4479586-576B-4DEB-8B4A-F6339D3FCBCA}">
      <dgm:prSet/>
      <dgm:spPr/>
      <dgm:t>
        <a:bodyPr/>
        <a:lstStyle/>
        <a:p>
          <a:endParaRPr lang="en-US"/>
        </a:p>
      </dgm:t>
    </dgm:pt>
    <dgm:pt modelId="{6480F1FB-7466-4387-AEA1-389EB0C1B676}">
      <dgm:prSet custT="1"/>
      <dgm:spPr/>
      <dgm:t>
        <a:bodyPr/>
        <a:lstStyle/>
        <a:p>
          <a:r>
            <a:rPr lang="en-US" sz="2200" dirty="0"/>
            <a:t>Only 2% of employees in technical roles at Facebook and Google are black </a:t>
          </a:r>
          <a:r>
            <a:rPr lang="en-US" sz="1600" dirty="0"/>
            <a:t>(Buolamwini, 2019)</a:t>
          </a:r>
        </a:p>
        <a:p>
          <a:endParaRPr lang="en-US" sz="1600" dirty="0"/>
        </a:p>
      </dgm:t>
    </dgm:pt>
    <dgm:pt modelId="{335E22AA-AA10-4926-AADD-5055F169B53F}" type="parTrans" cxnId="{C6621FB4-80BE-49EE-B99E-B3256B1BBE89}">
      <dgm:prSet/>
      <dgm:spPr/>
      <dgm:t>
        <a:bodyPr/>
        <a:lstStyle/>
        <a:p>
          <a:endParaRPr lang="en-US"/>
        </a:p>
      </dgm:t>
    </dgm:pt>
    <dgm:pt modelId="{1BB6224E-F574-4A79-96AE-4F2F99DE9C19}" type="sibTrans" cxnId="{C6621FB4-80BE-49EE-B99E-B3256B1BBE89}">
      <dgm:prSet/>
      <dgm:spPr/>
      <dgm:t>
        <a:bodyPr/>
        <a:lstStyle/>
        <a:p>
          <a:endParaRPr lang="en-US"/>
        </a:p>
      </dgm:t>
    </dgm:pt>
    <dgm:pt modelId="{75029A1E-38A6-4DF0-B886-81419BD3E7D5}">
      <dgm:prSet custT="1"/>
      <dgm:spPr/>
      <dgm:t>
        <a:bodyPr/>
        <a:lstStyle/>
        <a:p>
          <a:r>
            <a:rPr lang="en-US" sz="2200" dirty="0"/>
            <a:t>At 8 large tech companies, only 20% of the technical workforce are women </a:t>
          </a:r>
          <a:r>
            <a:rPr lang="en-US" sz="1600" dirty="0"/>
            <a:t>(Buolamwini, 2019)</a:t>
          </a:r>
        </a:p>
        <a:p>
          <a:endParaRPr lang="en-US" sz="1600" dirty="0"/>
        </a:p>
      </dgm:t>
    </dgm:pt>
    <dgm:pt modelId="{1E2A8112-B291-496C-97EA-E0EBDD05F123}" type="parTrans" cxnId="{C6FBB7A1-9CBC-43B1-B7BE-553B9B150B5B}">
      <dgm:prSet/>
      <dgm:spPr/>
      <dgm:t>
        <a:bodyPr/>
        <a:lstStyle/>
        <a:p>
          <a:endParaRPr lang="en-US"/>
        </a:p>
      </dgm:t>
    </dgm:pt>
    <dgm:pt modelId="{B82040EE-FD2B-47C2-BF65-EBA26890A282}" type="sibTrans" cxnId="{C6FBB7A1-9CBC-43B1-B7BE-553B9B150B5B}">
      <dgm:prSet/>
      <dgm:spPr/>
      <dgm:t>
        <a:bodyPr/>
        <a:lstStyle/>
        <a:p>
          <a:endParaRPr lang="en-US"/>
        </a:p>
      </dgm:t>
    </dgm:pt>
    <dgm:pt modelId="{6F3926BA-818C-42AA-8A56-22B96E27CF66}" type="pres">
      <dgm:prSet presAssocID="{55189ED5-7459-4D1B-A062-93122B48C316}" presName="diagram" presStyleCnt="0">
        <dgm:presLayoutVars>
          <dgm:dir/>
          <dgm:resizeHandles val="exact"/>
        </dgm:presLayoutVars>
      </dgm:prSet>
      <dgm:spPr/>
    </dgm:pt>
    <dgm:pt modelId="{31A8FC8F-80E4-433E-829E-8B894246BE85}" type="pres">
      <dgm:prSet presAssocID="{7A55CC4F-B876-4135-9383-6E6010234819}" presName="node" presStyleLbl="node1" presStyleIdx="0" presStyleCnt="6">
        <dgm:presLayoutVars>
          <dgm:bulletEnabled val="1"/>
        </dgm:presLayoutVars>
      </dgm:prSet>
      <dgm:spPr/>
    </dgm:pt>
    <dgm:pt modelId="{7FF11AFB-2C55-44B8-8808-DF3192C099C8}" type="pres">
      <dgm:prSet presAssocID="{B6CE441A-69C7-42E6-95B2-EA4AC2C88F5E}" presName="sibTrans" presStyleCnt="0"/>
      <dgm:spPr/>
    </dgm:pt>
    <dgm:pt modelId="{A215E73E-FEC0-460B-87FA-9A2D5BA33273}" type="pres">
      <dgm:prSet presAssocID="{6BAA8608-DEB7-4304-87FB-E3A4979360A7}" presName="node" presStyleLbl="node1" presStyleIdx="1" presStyleCnt="6">
        <dgm:presLayoutVars>
          <dgm:bulletEnabled val="1"/>
        </dgm:presLayoutVars>
      </dgm:prSet>
      <dgm:spPr/>
    </dgm:pt>
    <dgm:pt modelId="{8EF614A2-6523-4304-AE08-463F91B25404}" type="pres">
      <dgm:prSet presAssocID="{C276DAD0-6229-4685-901B-53A22D705B54}" presName="sibTrans" presStyleCnt="0"/>
      <dgm:spPr/>
    </dgm:pt>
    <dgm:pt modelId="{4FD36C6C-9170-4A32-9286-AA90557774C3}" type="pres">
      <dgm:prSet presAssocID="{DF283A9A-EC85-46FE-8F0D-69AA66305066}" presName="node" presStyleLbl="node1" presStyleIdx="2" presStyleCnt="6">
        <dgm:presLayoutVars>
          <dgm:bulletEnabled val="1"/>
        </dgm:presLayoutVars>
      </dgm:prSet>
      <dgm:spPr/>
    </dgm:pt>
    <dgm:pt modelId="{BF95E03E-2440-449E-AFEA-DE45573175F1}" type="pres">
      <dgm:prSet presAssocID="{295D6A99-2480-442B-80CE-139538648A43}" presName="sibTrans" presStyleCnt="0"/>
      <dgm:spPr/>
    </dgm:pt>
    <dgm:pt modelId="{C8A3EC9E-06BC-4831-8269-13E90B36A7C4}" type="pres">
      <dgm:prSet presAssocID="{FF9B19A2-F7B2-440A-84ED-F1262E8CD2FD}" presName="node" presStyleLbl="node1" presStyleIdx="3" presStyleCnt="6">
        <dgm:presLayoutVars>
          <dgm:bulletEnabled val="1"/>
        </dgm:presLayoutVars>
      </dgm:prSet>
      <dgm:spPr/>
    </dgm:pt>
    <dgm:pt modelId="{704B9518-EAE9-46B1-972F-80EBA1DDFCA7}" type="pres">
      <dgm:prSet presAssocID="{86FDEE9F-72C1-484F-B211-38FCAC1FFA83}" presName="sibTrans" presStyleCnt="0"/>
      <dgm:spPr/>
    </dgm:pt>
    <dgm:pt modelId="{AD602AE2-E692-414F-879B-EBD77AF923EE}" type="pres">
      <dgm:prSet presAssocID="{6480F1FB-7466-4387-AEA1-389EB0C1B676}" presName="node" presStyleLbl="node1" presStyleIdx="4" presStyleCnt="6">
        <dgm:presLayoutVars>
          <dgm:bulletEnabled val="1"/>
        </dgm:presLayoutVars>
      </dgm:prSet>
      <dgm:spPr/>
    </dgm:pt>
    <dgm:pt modelId="{F6D64366-A106-4FDD-B292-331B1F417F59}" type="pres">
      <dgm:prSet presAssocID="{1BB6224E-F574-4A79-96AE-4F2F99DE9C19}" presName="sibTrans" presStyleCnt="0"/>
      <dgm:spPr/>
    </dgm:pt>
    <dgm:pt modelId="{B3ECF25C-6A50-4D2D-BADB-13A1F3CBB677}" type="pres">
      <dgm:prSet presAssocID="{75029A1E-38A6-4DF0-B886-81419BD3E7D5}" presName="node" presStyleLbl="node1" presStyleIdx="5" presStyleCnt="6">
        <dgm:presLayoutVars>
          <dgm:bulletEnabled val="1"/>
        </dgm:presLayoutVars>
      </dgm:prSet>
      <dgm:spPr/>
    </dgm:pt>
  </dgm:ptLst>
  <dgm:cxnLst>
    <dgm:cxn modelId="{833A2806-7AFB-4409-AF93-8E7D23B352D2}" type="presOf" srcId="{6480F1FB-7466-4387-AEA1-389EB0C1B676}" destId="{AD602AE2-E692-414F-879B-EBD77AF923EE}" srcOrd="0" destOrd="0" presId="urn:microsoft.com/office/officeart/2005/8/layout/default"/>
    <dgm:cxn modelId="{3E4DAC39-B835-46FF-BF1D-720DCBD7E53F}" type="presOf" srcId="{DF283A9A-EC85-46FE-8F0D-69AA66305066}" destId="{4FD36C6C-9170-4A32-9286-AA90557774C3}" srcOrd="0" destOrd="0" presId="urn:microsoft.com/office/officeart/2005/8/layout/default"/>
    <dgm:cxn modelId="{FDC24943-2C3E-4A84-AE8F-D3951998A2E6}" srcId="{55189ED5-7459-4D1B-A062-93122B48C316}" destId="{DF283A9A-EC85-46FE-8F0D-69AA66305066}" srcOrd="2" destOrd="0" parTransId="{C4EF32C9-50E0-408E-83B0-185D74C3266C}" sibTransId="{295D6A99-2480-442B-80CE-139538648A43}"/>
    <dgm:cxn modelId="{D4479586-576B-4DEB-8B4A-F6339D3FCBCA}" srcId="{55189ED5-7459-4D1B-A062-93122B48C316}" destId="{FF9B19A2-F7B2-440A-84ED-F1262E8CD2FD}" srcOrd="3" destOrd="0" parTransId="{81FA855C-CE33-4754-AFA9-397E3AFA5DDD}" sibTransId="{86FDEE9F-72C1-484F-B211-38FCAC1FFA83}"/>
    <dgm:cxn modelId="{3F3B298D-85F5-4B1E-A27E-5E0163DB8CE5}" type="presOf" srcId="{75029A1E-38A6-4DF0-B886-81419BD3E7D5}" destId="{B3ECF25C-6A50-4D2D-BADB-13A1F3CBB677}" srcOrd="0" destOrd="0" presId="urn:microsoft.com/office/officeart/2005/8/layout/default"/>
    <dgm:cxn modelId="{ECA95E8D-0F54-4F58-ABAB-0B4552FE0DD5}" srcId="{55189ED5-7459-4D1B-A062-93122B48C316}" destId="{6BAA8608-DEB7-4304-87FB-E3A4979360A7}" srcOrd="1" destOrd="0" parTransId="{FB7A87B3-6FB0-4751-B3E9-912D8555DC59}" sibTransId="{C276DAD0-6229-4685-901B-53A22D705B54}"/>
    <dgm:cxn modelId="{C6FBB7A1-9CBC-43B1-B7BE-553B9B150B5B}" srcId="{55189ED5-7459-4D1B-A062-93122B48C316}" destId="{75029A1E-38A6-4DF0-B886-81419BD3E7D5}" srcOrd="5" destOrd="0" parTransId="{1E2A8112-B291-496C-97EA-E0EBDD05F123}" sibTransId="{B82040EE-FD2B-47C2-BF65-EBA26890A282}"/>
    <dgm:cxn modelId="{1B59D0B3-8B27-496D-BD46-4EFC4E776546}" type="presOf" srcId="{6BAA8608-DEB7-4304-87FB-E3A4979360A7}" destId="{A215E73E-FEC0-460B-87FA-9A2D5BA33273}" srcOrd="0" destOrd="0" presId="urn:microsoft.com/office/officeart/2005/8/layout/default"/>
    <dgm:cxn modelId="{C6621FB4-80BE-49EE-B99E-B3256B1BBE89}" srcId="{55189ED5-7459-4D1B-A062-93122B48C316}" destId="{6480F1FB-7466-4387-AEA1-389EB0C1B676}" srcOrd="4" destOrd="0" parTransId="{335E22AA-AA10-4926-AADD-5055F169B53F}" sibTransId="{1BB6224E-F574-4A79-96AE-4F2F99DE9C19}"/>
    <dgm:cxn modelId="{207EEAC3-7267-4D54-A9DA-8AFCB7EDA891}" type="presOf" srcId="{FF9B19A2-F7B2-440A-84ED-F1262E8CD2FD}" destId="{C8A3EC9E-06BC-4831-8269-13E90B36A7C4}" srcOrd="0" destOrd="0" presId="urn:microsoft.com/office/officeart/2005/8/layout/default"/>
    <dgm:cxn modelId="{7D3685DD-5DCA-4D61-A132-BC6A32CABA29}" srcId="{55189ED5-7459-4D1B-A062-93122B48C316}" destId="{7A55CC4F-B876-4135-9383-6E6010234819}" srcOrd="0" destOrd="0" parTransId="{7C09B449-DC8F-4344-8DDD-DC16615810B9}" sibTransId="{B6CE441A-69C7-42E6-95B2-EA4AC2C88F5E}"/>
    <dgm:cxn modelId="{3C6E89EB-3B0E-41CC-A1A1-D12D11581A4D}" type="presOf" srcId="{7A55CC4F-B876-4135-9383-6E6010234819}" destId="{31A8FC8F-80E4-433E-829E-8B894246BE85}" srcOrd="0" destOrd="0" presId="urn:microsoft.com/office/officeart/2005/8/layout/default"/>
    <dgm:cxn modelId="{4C4252FD-C428-49CC-9349-8456792AC356}" type="presOf" srcId="{55189ED5-7459-4D1B-A062-93122B48C316}" destId="{6F3926BA-818C-42AA-8A56-22B96E27CF66}" srcOrd="0" destOrd="0" presId="urn:microsoft.com/office/officeart/2005/8/layout/default"/>
    <dgm:cxn modelId="{9A53D5E8-F469-4557-8C2E-E40461C05CD6}" type="presParOf" srcId="{6F3926BA-818C-42AA-8A56-22B96E27CF66}" destId="{31A8FC8F-80E4-433E-829E-8B894246BE85}" srcOrd="0" destOrd="0" presId="urn:microsoft.com/office/officeart/2005/8/layout/default"/>
    <dgm:cxn modelId="{433E0093-27BE-47C4-BE14-69A46FF0193A}" type="presParOf" srcId="{6F3926BA-818C-42AA-8A56-22B96E27CF66}" destId="{7FF11AFB-2C55-44B8-8808-DF3192C099C8}" srcOrd="1" destOrd="0" presId="urn:microsoft.com/office/officeart/2005/8/layout/default"/>
    <dgm:cxn modelId="{54F29A26-873E-47B4-BD8C-3FD42AF0FC0E}" type="presParOf" srcId="{6F3926BA-818C-42AA-8A56-22B96E27CF66}" destId="{A215E73E-FEC0-460B-87FA-9A2D5BA33273}" srcOrd="2" destOrd="0" presId="urn:microsoft.com/office/officeart/2005/8/layout/default"/>
    <dgm:cxn modelId="{5BA38AAB-E154-436B-9CEE-13232F6F4D5D}" type="presParOf" srcId="{6F3926BA-818C-42AA-8A56-22B96E27CF66}" destId="{8EF614A2-6523-4304-AE08-463F91B25404}" srcOrd="3" destOrd="0" presId="urn:microsoft.com/office/officeart/2005/8/layout/default"/>
    <dgm:cxn modelId="{61FDAAD5-D4CE-4F22-B14C-20C6449F6558}" type="presParOf" srcId="{6F3926BA-818C-42AA-8A56-22B96E27CF66}" destId="{4FD36C6C-9170-4A32-9286-AA90557774C3}" srcOrd="4" destOrd="0" presId="urn:microsoft.com/office/officeart/2005/8/layout/default"/>
    <dgm:cxn modelId="{F79F7D83-B5CD-4291-898D-D7A57407DA9B}" type="presParOf" srcId="{6F3926BA-818C-42AA-8A56-22B96E27CF66}" destId="{BF95E03E-2440-449E-AFEA-DE45573175F1}" srcOrd="5" destOrd="0" presId="urn:microsoft.com/office/officeart/2005/8/layout/default"/>
    <dgm:cxn modelId="{F2FB571D-8849-4B9E-9156-245EFA5F25A7}" type="presParOf" srcId="{6F3926BA-818C-42AA-8A56-22B96E27CF66}" destId="{C8A3EC9E-06BC-4831-8269-13E90B36A7C4}" srcOrd="6" destOrd="0" presId="urn:microsoft.com/office/officeart/2005/8/layout/default"/>
    <dgm:cxn modelId="{FB3886FD-C267-4D4D-8AAC-363752D242AF}" type="presParOf" srcId="{6F3926BA-818C-42AA-8A56-22B96E27CF66}" destId="{704B9518-EAE9-46B1-972F-80EBA1DDFCA7}" srcOrd="7" destOrd="0" presId="urn:microsoft.com/office/officeart/2005/8/layout/default"/>
    <dgm:cxn modelId="{E8E08CC1-FEBF-4584-8272-8FE3053B4B67}" type="presParOf" srcId="{6F3926BA-818C-42AA-8A56-22B96E27CF66}" destId="{AD602AE2-E692-414F-879B-EBD77AF923EE}" srcOrd="8" destOrd="0" presId="urn:microsoft.com/office/officeart/2005/8/layout/default"/>
    <dgm:cxn modelId="{487FC214-3A6A-4330-9F84-EDDA9DCF6047}" type="presParOf" srcId="{6F3926BA-818C-42AA-8A56-22B96E27CF66}" destId="{F6D64366-A106-4FDD-B292-331B1F417F59}" srcOrd="9" destOrd="0" presId="urn:microsoft.com/office/officeart/2005/8/layout/default"/>
    <dgm:cxn modelId="{92C4D1E0-9813-4CE0-A803-5F4953A857BF}" type="presParOf" srcId="{6F3926BA-818C-42AA-8A56-22B96E27CF66}" destId="{B3ECF25C-6A50-4D2D-BADB-13A1F3CBB67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6FBE1-39EE-4AD0-BB9F-CDA53F978AEA}">
      <dsp:nvSpPr>
        <dsp:cNvPr id="0" name=""/>
        <dsp:cNvSpPr/>
      </dsp:nvSpPr>
      <dsp:spPr>
        <a:xfrm>
          <a:off x="0" y="39363"/>
          <a:ext cx="5210615" cy="111223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Welcome and introduction</a:t>
          </a:r>
        </a:p>
      </dsp:txBody>
      <dsp:txXfrm>
        <a:off x="54295" y="93658"/>
        <a:ext cx="5102025" cy="1003641"/>
      </dsp:txXfrm>
    </dsp:sp>
    <dsp:sp modelId="{07A58EAD-1CB5-4699-91F4-CD7CB37265C1}">
      <dsp:nvSpPr>
        <dsp:cNvPr id="0" name=""/>
        <dsp:cNvSpPr/>
      </dsp:nvSpPr>
      <dsp:spPr>
        <a:xfrm>
          <a:off x="0" y="1237994"/>
          <a:ext cx="5210615" cy="1112231"/>
        </a:xfrm>
        <a:prstGeom prst="roundRect">
          <a:avLst/>
        </a:prstGeom>
        <a:solidFill>
          <a:schemeClr val="accent2">
            <a:hueOff val="6698138"/>
            <a:satOff val="-84"/>
            <a:lumOff val="2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AI – not a new phenomenon</a:t>
          </a:r>
        </a:p>
      </dsp:txBody>
      <dsp:txXfrm>
        <a:off x="54295" y="1292289"/>
        <a:ext cx="5102025" cy="1003641"/>
      </dsp:txXfrm>
    </dsp:sp>
    <dsp:sp modelId="{E4488D19-80EF-4286-A83D-430AFD899F8E}">
      <dsp:nvSpPr>
        <dsp:cNvPr id="0" name=""/>
        <dsp:cNvSpPr/>
      </dsp:nvSpPr>
      <dsp:spPr>
        <a:xfrm>
          <a:off x="0" y="3647035"/>
          <a:ext cx="5210615" cy="1112231"/>
        </a:xfrm>
        <a:prstGeom prst="roundRect">
          <a:avLst/>
        </a:prstGeom>
        <a:solidFill>
          <a:schemeClr val="accent2">
            <a:hueOff val="13396276"/>
            <a:satOff val="-168"/>
            <a:lumOff val="41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Tools to enhance teaching and learning</a:t>
          </a:r>
        </a:p>
      </dsp:txBody>
      <dsp:txXfrm>
        <a:off x="54295" y="3701330"/>
        <a:ext cx="5102025" cy="1003641"/>
      </dsp:txXfrm>
    </dsp:sp>
    <dsp:sp modelId="{E9B3A544-C3F1-4A07-A3E5-9BEEBCE61805}">
      <dsp:nvSpPr>
        <dsp:cNvPr id="0" name=""/>
        <dsp:cNvSpPr/>
      </dsp:nvSpPr>
      <dsp:spPr>
        <a:xfrm>
          <a:off x="0" y="2406787"/>
          <a:ext cx="5210615" cy="1112231"/>
        </a:xfrm>
        <a:prstGeom prst="roundRect">
          <a:avLst/>
        </a:prstGeom>
        <a:solidFill>
          <a:schemeClr val="accent2">
            <a:hueOff val="20094413"/>
            <a:satOff val="-252"/>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The inequities and implications for social justice</a:t>
          </a:r>
        </a:p>
      </dsp:txBody>
      <dsp:txXfrm>
        <a:off x="54295" y="2461082"/>
        <a:ext cx="5102025" cy="10036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118A0-E81D-4022-B952-CD231A9E8785}">
      <dsp:nvSpPr>
        <dsp:cNvPr id="0" name=""/>
        <dsp:cNvSpPr/>
      </dsp:nvSpPr>
      <dsp:spPr>
        <a:xfrm rot="5400000">
          <a:off x="6400860" y="-2286398"/>
          <a:ext cx="1862207" cy="69006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70% of results show darker skin tones for workers</a:t>
          </a:r>
        </a:p>
        <a:p>
          <a:pPr marL="285750" lvl="1" indent="-285750" algn="l" defTabSz="1555750">
            <a:lnSpc>
              <a:spcPct val="90000"/>
            </a:lnSpc>
            <a:spcBef>
              <a:spcPct val="0"/>
            </a:spcBef>
            <a:spcAft>
              <a:spcPct val="15000"/>
            </a:spcAft>
            <a:buChar char="•"/>
          </a:pPr>
          <a:r>
            <a:rPr lang="en-US" sz="3500" kern="1200"/>
            <a:t>70% of workforce is Caucasian</a:t>
          </a:r>
        </a:p>
      </dsp:txBody>
      <dsp:txXfrm rot="-5400000">
        <a:off x="3881628" y="323739"/>
        <a:ext cx="6809767" cy="1680397"/>
      </dsp:txXfrm>
    </dsp:sp>
    <dsp:sp modelId="{F6E8CA18-EF1C-452D-BFC9-57EAA045C98B}">
      <dsp:nvSpPr>
        <dsp:cNvPr id="0" name=""/>
        <dsp:cNvSpPr/>
      </dsp:nvSpPr>
      <dsp:spPr>
        <a:xfrm>
          <a:off x="0" y="58"/>
          <a:ext cx="3881628" cy="2327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Fast food industry</a:t>
          </a:r>
        </a:p>
      </dsp:txBody>
      <dsp:txXfrm>
        <a:off x="113632" y="113690"/>
        <a:ext cx="3654364" cy="2100495"/>
      </dsp:txXfrm>
    </dsp:sp>
    <dsp:sp modelId="{2A2DA59C-3425-47D1-90EC-EE44BC5F6319}">
      <dsp:nvSpPr>
        <dsp:cNvPr id="0" name=""/>
        <dsp:cNvSpPr/>
      </dsp:nvSpPr>
      <dsp:spPr>
        <a:xfrm rot="5400000">
          <a:off x="6400860" y="157748"/>
          <a:ext cx="1862207" cy="69006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97% time generates pictures of white males = amplifies stereotypes</a:t>
          </a:r>
        </a:p>
        <a:p>
          <a:pPr marL="285750" lvl="1" indent="-285750" algn="l" defTabSz="1555750">
            <a:lnSpc>
              <a:spcPct val="90000"/>
            </a:lnSpc>
            <a:spcBef>
              <a:spcPct val="0"/>
            </a:spcBef>
            <a:spcAft>
              <a:spcPct val="15000"/>
            </a:spcAft>
            <a:buChar char="•"/>
          </a:pPr>
          <a:r>
            <a:rPr lang="en-US" sz="3500" kern="1200"/>
            <a:t>34% of US judges are women</a:t>
          </a:r>
        </a:p>
      </dsp:txBody>
      <dsp:txXfrm rot="-5400000">
        <a:off x="3881628" y="2767886"/>
        <a:ext cx="6809767" cy="1680397"/>
      </dsp:txXfrm>
    </dsp:sp>
    <dsp:sp modelId="{7F87946C-968F-4BF9-9B01-D65212EA772C}">
      <dsp:nvSpPr>
        <dsp:cNvPr id="0" name=""/>
        <dsp:cNvSpPr/>
      </dsp:nvSpPr>
      <dsp:spPr>
        <a:xfrm>
          <a:off x="0" y="2444205"/>
          <a:ext cx="3881628" cy="2327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a:t>Higher paying professions</a:t>
          </a:r>
        </a:p>
      </dsp:txBody>
      <dsp:txXfrm>
        <a:off x="113632" y="2557837"/>
        <a:ext cx="3654364" cy="210049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35ABF-1EF2-4C18-98D3-530B83EEABCE}">
      <dsp:nvSpPr>
        <dsp:cNvPr id="0" name=""/>
        <dsp:cNvSpPr/>
      </dsp:nvSpPr>
      <dsp:spPr>
        <a:xfrm>
          <a:off x="0" y="3518290"/>
          <a:ext cx="5829300" cy="230837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Second prompt: a lawyer needs an assistant. She wants help with . . . </a:t>
          </a:r>
        </a:p>
      </dsp:txBody>
      <dsp:txXfrm>
        <a:off x="0" y="3518290"/>
        <a:ext cx="5829300" cy="1246525"/>
      </dsp:txXfrm>
    </dsp:sp>
    <dsp:sp modelId="{4AF43783-0654-4850-8112-AAC87E7F8B6C}">
      <dsp:nvSpPr>
        <dsp:cNvPr id="0" name=""/>
        <dsp:cNvSpPr/>
      </dsp:nvSpPr>
      <dsp:spPr>
        <a:xfrm>
          <a:off x="0" y="4718648"/>
          <a:ext cx="2914649" cy="106185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GPT-4 thinks the assistant is a female and asking for help </a:t>
          </a:r>
        </a:p>
      </dsp:txBody>
      <dsp:txXfrm>
        <a:off x="0" y="4718648"/>
        <a:ext cx="2914649" cy="1061854"/>
      </dsp:txXfrm>
    </dsp:sp>
    <dsp:sp modelId="{E5F304DC-8E59-4395-B2E2-F281BA461F3F}">
      <dsp:nvSpPr>
        <dsp:cNvPr id="0" name=""/>
        <dsp:cNvSpPr/>
      </dsp:nvSpPr>
      <dsp:spPr>
        <a:xfrm>
          <a:off x="2914650" y="4718648"/>
          <a:ext cx="2914649" cy="106185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GPT-4 does not recognize the lawyer as a female</a:t>
          </a:r>
        </a:p>
      </dsp:txBody>
      <dsp:txXfrm>
        <a:off x="2914650" y="4718648"/>
        <a:ext cx="2914649" cy="1061854"/>
      </dsp:txXfrm>
    </dsp:sp>
    <dsp:sp modelId="{47F5A9BB-5E05-4444-B880-E082A432AA6A}">
      <dsp:nvSpPr>
        <dsp:cNvPr id="0" name=""/>
        <dsp:cNvSpPr/>
      </dsp:nvSpPr>
      <dsp:spPr>
        <a:xfrm rot="10800000">
          <a:off x="0" y="2628"/>
          <a:ext cx="5829300" cy="3550287"/>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First prompt: a lawyer needs an assistant. He wants help with . . . </a:t>
          </a:r>
        </a:p>
      </dsp:txBody>
      <dsp:txXfrm rot="-10800000">
        <a:off x="0" y="2628"/>
        <a:ext cx="5829300" cy="1246151"/>
      </dsp:txXfrm>
    </dsp:sp>
    <dsp:sp modelId="{C5B33D1C-A424-4412-8C6F-5DC86F7B9F0D}">
      <dsp:nvSpPr>
        <dsp:cNvPr id="0" name=""/>
        <dsp:cNvSpPr/>
      </dsp:nvSpPr>
      <dsp:spPr>
        <a:xfrm>
          <a:off x="0" y="1248779"/>
          <a:ext cx="5829300" cy="106153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GPT-4 thinks the lawyer is a male and is asking for assistance</a:t>
          </a:r>
        </a:p>
      </dsp:txBody>
      <dsp:txXfrm>
        <a:off x="0" y="1248779"/>
        <a:ext cx="5829300" cy="10615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9FEB7-ED2E-4CF0-8FDA-40002FF34527}">
      <dsp:nvSpPr>
        <dsp:cNvPr id="0" name=""/>
        <dsp:cNvSpPr/>
      </dsp:nvSpPr>
      <dsp:spPr>
        <a:xfrm>
          <a:off x="0" y="0"/>
          <a:ext cx="5067552" cy="164057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What goes in is what comes out</a:t>
          </a:r>
        </a:p>
      </dsp:txBody>
      <dsp:txXfrm>
        <a:off x="48051" y="48051"/>
        <a:ext cx="3297239" cy="1544476"/>
      </dsp:txXfrm>
    </dsp:sp>
    <dsp:sp modelId="{7A282CD1-9843-4414-852A-BE84749E828F}">
      <dsp:nvSpPr>
        <dsp:cNvPr id="0" name=""/>
        <dsp:cNvSpPr/>
      </dsp:nvSpPr>
      <dsp:spPr>
        <a:xfrm>
          <a:off x="447136" y="1914008"/>
          <a:ext cx="5067552" cy="1640578"/>
        </a:xfrm>
        <a:prstGeom prst="roundRect">
          <a:avLst>
            <a:gd name="adj" fmla="val 10000"/>
          </a:avLst>
        </a:prstGeom>
        <a:solidFill>
          <a:schemeClr val="accent2">
            <a:hueOff val="10047207"/>
            <a:satOff val="-126"/>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White, middle- or upper-class males with technology literacy and access input data</a:t>
          </a:r>
        </a:p>
      </dsp:txBody>
      <dsp:txXfrm>
        <a:off x="495187" y="1962059"/>
        <a:ext cx="3457937" cy="1544476"/>
      </dsp:txXfrm>
    </dsp:sp>
    <dsp:sp modelId="{601D0069-09A1-4FB3-BA1C-509039B3B421}">
      <dsp:nvSpPr>
        <dsp:cNvPr id="0" name=""/>
        <dsp:cNvSpPr/>
      </dsp:nvSpPr>
      <dsp:spPr>
        <a:xfrm>
          <a:off x="883986" y="3828016"/>
          <a:ext cx="5067552" cy="1640578"/>
        </a:xfrm>
        <a:prstGeom prst="roundRect">
          <a:avLst>
            <a:gd name="adj" fmla="val 10000"/>
          </a:avLst>
        </a:prstGeom>
        <a:solidFill>
          <a:schemeClr val="accent2">
            <a:hueOff val="20094413"/>
            <a:satOff val="-252"/>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Output will reflect the same population in terms of language, biases, attitudes, views, and interpretation of prompts</a:t>
          </a:r>
        </a:p>
      </dsp:txBody>
      <dsp:txXfrm>
        <a:off x="932037" y="3876067"/>
        <a:ext cx="3457937" cy="1544476"/>
      </dsp:txXfrm>
    </dsp:sp>
    <dsp:sp modelId="{AB0A6C4C-18D5-49E6-B705-37C1347C78CF}">
      <dsp:nvSpPr>
        <dsp:cNvPr id="0" name=""/>
        <dsp:cNvSpPr/>
      </dsp:nvSpPr>
      <dsp:spPr>
        <a:xfrm>
          <a:off x="4001176" y="1244105"/>
          <a:ext cx="1066376" cy="106637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241111" y="1244105"/>
        <a:ext cx="586506" cy="802448"/>
      </dsp:txXfrm>
    </dsp:sp>
    <dsp:sp modelId="{AAAB47B0-8538-45C6-9798-6EFCC27D7F7E}">
      <dsp:nvSpPr>
        <dsp:cNvPr id="0" name=""/>
        <dsp:cNvSpPr/>
      </dsp:nvSpPr>
      <dsp:spPr>
        <a:xfrm>
          <a:off x="4448313" y="3147176"/>
          <a:ext cx="1066376" cy="1066376"/>
        </a:xfrm>
        <a:prstGeom prst="downArrow">
          <a:avLst>
            <a:gd name="adj1" fmla="val 55000"/>
            <a:gd name="adj2" fmla="val 45000"/>
          </a:avLst>
        </a:prstGeom>
        <a:solidFill>
          <a:schemeClr val="accent2">
            <a:tint val="40000"/>
            <a:alpha val="90000"/>
            <a:hueOff val="20250531"/>
            <a:satOff val="1208"/>
            <a:lumOff val="1577"/>
            <a:alphaOff val="0"/>
          </a:schemeClr>
        </a:solidFill>
        <a:ln w="12700" cap="flat" cmpd="sng" algn="ctr">
          <a:solidFill>
            <a:schemeClr val="accent2">
              <a:tint val="40000"/>
              <a:alpha val="90000"/>
              <a:hueOff val="20250531"/>
              <a:satOff val="1208"/>
              <a:lumOff val="1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88248" y="3147176"/>
        <a:ext cx="586506" cy="8024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52AD4-C0E9-432E-9B5F-D9A0C18B53AB}">
      <dsp:nvSpPr>
        <dsp:cNvPr id="0" name=""/>
        <dsp:cNvSpPr/>
      </dsp:nvSpPr>
      <dsp:spPr>
        <a:xfrm>
          <a:off x="0" y="14879"/>
          <a:ext cx="6601255" cy="116071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Healthcare – lower accuracy results for minority patients</a:t>
          </a:r>
        </a:p>
      </dsp:txBody>
      <dsp:txXfrm>
        <a:off x="56661" y="71540"/>
        <a:ext cx="6487933" cy="1047391"/>
      </dsp:txXfrm>
    </dsp:sp>
    <dsp:sp modelId="{3F1D45E9-53BA-4EE8-A1BF-9C112795CB56}">
      <dsp:nvSpPr>
        <dsp:cNvPr id="0" name=""/>
        <dsp:cNvSpPr/>
      </dsp:nvSpPr>
      <dsp:spPr>
        <a:xfrm>
          <a:off x="0" y="1248188"/>
          <a:ext cx="6601255" cy="1160713"/>
        </a:xfrm>
        <a:prstGeom prst="roundRect">
          <a:avLst/>
        </a:prstGeom>
        <a:solidFill>
          <a:schemeClr val="accent2">
            <a:hueOff val="5023603"/>
            <a:satOff val="-63"/>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Applicant tracking systems – men’s resume often have words different from parallel women’s resume = reduce likelihood of selection for interview</a:t>
          </a:r>
        </a:p>
      </dsp:txBody>
      <dsp:txXfrm>
        <a:off x="56661" y="1304849"/>
        <a:ext cx="6487933" cy="1047391"/>
      </dsp:txXfrm>
    </dsp:sp>
    <dsp:sp modelId="{E79E2F52-5944-4C5C-8DA7-DF8DACD1B04A}">
      <dsp:nvSpPr>
        <dsp:cNvPr id="0" name=""/>
        <dsp:cNvSpPr/>
      </dsp:nvSpPr>
      <dsp:spPr>
        <a:xfrm>
          <a:off x="0" y="2472261"/>
          <a:ext cx="6601255" cy="1160713"/>
        </a:xfrm>
        <a:prstGeom prst="roundRect">
          <a:avLst/>
        </a:prstGeom>
        <a:solidFill>
          <a:schemeClr val="accent2">
            <a:hueOff val="10047207"/>
            <a:satOff val="-126"/>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Online advertising – job and gender bias = male names linked to higher paying positions</a:t>
          </a:r>
        </a:p>
      </dsp:txBody>
      <dsp:txXfrm>
        <a:off x="56661" y="2528922"/>
        <a:ext cx="6487933" cy="1047391"/>
      </dsp:txXfrm>
    </dsp:sp>
    <dsp:sp modelId="{01C5DA14-2947-43CF-AD9E-249B0C8F70F8}">
      <dsp:nvSpPr>
        <dsp:cNvPr id="0" name=""/>
        <dsp:cNvSpPr/>
      </dsp:nvSpPr>
      <dsp:spPr>
        <a:xfrm>
          <a:off x="0" y="3696335"/>
          <a:ext cx="6601255" cy="1160713"/>
        </a:xfrm>
        <a:prstGeom prst="roundRect">
          <a:avLst/>
        </a:prstGeom>
        <a:solidFill>
          <a:schemeClr val="accent2">
            <a:hueOff val="15070811"/>
            <a:satOff val="-189"/>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Image generation in academic research = gender, age, race bias in depicting workforce/students</a:t>
          </a:r>
        </a:p>
      </dsp:txBody>
      <dsp:txXfrm>
        <a:off x="56661" y="3752996"/>
        <a:ext cx="6487933" cy="1047391"/>
      </dsp:txXfrm>
    </dsp:sp>
    <dsp:sp modelId="{A3C53240-9FE9-4139-B11C-170F84B6034D}">
      <dsp:nvSpPr>
        <dsp:cNvPr id="0" name=""/>
        <dsp:cNvSpPr/>
      </dsp:nvSpPr>
      <dsp:spPr>
        <a:xfrm>
          <a:off x="0" y="4920408"/>
          <a:ext cx="6601255" cy="1160713"/>
        </a:xfrm>
        <a:prstGeom prst="roundRect">
          <a:avLst/>
        </a:prstGeom>
        <a:solidFill>
          <a:schemeClr val="accent2">
            <a:hueOff val="20094413"/>
            <a:satOff val="-252"/>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Predictive policing tools in criminal justice system – use of racial profiling and disproportionate targeting of minority communities</a:t>
          </a:r>
        </a:p>
      </dsp:txBody>
      <dsp:txXfrm>
        <a:off x="56661" y="4977069"/>
        <a:ext cx="6487933" cy="104739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2D955-BFBC-41FC-9792-5BE8EF2F71E5}">
      <dsp:nvSpPr>
        <dsp:cNvPr id="0" name=""/>
        <dsp:cNvSpPr/>
      </dsp:nvSpPr>
      <dsp:spPr>
        <a:xfrm>
          <a:off x="2821963" y="918570"/>
          <a:ext cx="515970" cy="91440"/>
        </a:xfrm>
        <a:custGeom>
          <a:avLst/>
          <a:gdLst/>
          <a:ahLst/>
          <a:cxnLst/>
          <a:rect l="0" t="0" r="0" b="0"/>
          <a:pathLst>
            <a:path>
              <a:moveTo>
                <a:pt x="0" y="45720"/>
              </a:moveTo>
              <a:lnTo>
                <a:pt x="51597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66283" y="961555"/>
        <a:ext cx="27328" cy="5471"/>
      </dsp:txXfrm>
    </dsp:sp>
    <dsp:sp modelId="{13ACA1FA-3186-48AC-AF14-57DDB7AA5C95}">
      <dsp:nvSpPr>
        <dsp:cNvPr id="0" name=""/>
        <dsp:cNvSpPr/>
      </dsp:nvSpPr>
      <dsp:spPr>
        <a:xfrm>
          <a:off x="11588" y="65893"/>
          <a:ext cx="2812174" cy="17967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45" tIns="122230" rIns="116445" bIns="122230" numCol="1" spcCol="1270" anchor="ctr" anchorCtr="0">
          <a:noAutofit/>
        </a:bodyPr>
        <a:lstStyle/>
        <a:p>
          <a:pPr marL="0" lvl="0" indent="0" algn="ctr" defTabSz="1066800">
            <a:lnSpc>
              <a:spcPct val="90000"/>
            </a:lnSpc>
            <a:spcBef>
              <a:spcPct val="0"/>
            </a:spcBef>
            <a:spcAft>
              <a:spcPct val="35000"/>
            </a:spcAft>
            <a:buNone/>
          </a:pPr>
          <a:r>
            <a:rPr lang="en-US" sz="2400" kern="1200" dirty="0"/>
            <a:t>Who has access to educational tools</a:t>
          </a:r>
        </a:p>
      </dsp:txBody>
      <dsp:txXfrm>
        <a:off x="11588" y="65893"/>
        <a:ext cx="2812174" cy="1796794"/>
      </dsp:txXfrm>
    </dsp:sp>
    <dsp:sp modelId="{EF0FBE81-A9AC-4872-B2F0-145DC6CA65A0}">
      <dsp:nvSpPr>
        <dsp:cNvPr id="0" name=""/>
        <dsp:cNvSpPr/>
      </dsp:nvSpPr>
      <dsp:spPr>
        <a:xfrm>
          <a:off x="6843245" y="918570"/>
          <a:ext cx="515970" cy="91440"/>
        </a:xfrm>
        <a:custGeom>
          <a:avLst/>
          <a:gdLst/>
          <a:ahLst/>
          <a:cxnLst/>
          <a:rect l="0" t="0" r="0" b="0"/>
          <a:pathLst>
            <a:path>
              <a:moveTo>
                <a:pt x="0" y="45720"/>
              </a:moveTo>
              <a:lnTo>
                <a:pt x="51597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7566" y="961555"/>
        <a:ext cx="27328" cy="5471"/>
      </dsp:txXfrm>
    </dsp:sp>
    <dsp:sp modelId="{7E011693-E496-4DAD-9E23-2E40F001636C}">
      <dsp:nvSpPr>
        <dsp:cNvPr id="0" name=""/>
        <dsp:cNvSpPr/>
      </dsp:nvSpPr>
      <dsp:spPr>
        <a:xfrm>
          <a:off x="3370333" y="33541"/>
          <a:ext cx="3474712" cy="18614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45" tIns="122230" rIns="116445" bIns="122230" numCol="1" spcCol="1270" anchor="ctr" anchorCtr="0">
          <a:noAutofit/>
        </a:bodyPr>
        <a:lstStyle/>
        <a:p>
          <a:pPr marL="0" lvl="0" indent="0" algn="ctr" defTabSz="1066800">
            <a:lnSpc>
              <a:spcPct val="90000"/>
            </a:lnSpc>
            <a:spcBef>
              <a:spcPct val="0"/>
            </a:spcBef>
            <a:spcAft>
              <a:spcPct val="35000"/>
            </a:spcAft>
            <a:buNone/>
          </a:pPr>
          <a:r>
            <a:rPr lang="en-US" sz="2400" kern="1200" dirty="0"/>
            <a:t>When are students first introduced to tools through guided classroom discussions</a:t>
          </a:r>
        </a:p>
      </dsp:txBody>
      <dsp:txXfrm>
        <a:off x="3370333" y="33541"/>
        <a:ext cx="3474712" cy="1861498"/>
      </dsp:txXfrm>
    </dsp:sp>
    <dsp:sp modelId="{F27C0923-486B-47E4-B519-4399190FFF3F}">
      <dsp:nvSpPr>
        <dsp:cNvPr id="0" name=""/>
        <dsp:cNvSpPr/>
      </dsp:nvSpPr>
      <dsp:spPr>
        <a:xfrm>
          <a:off x="1774063" y="1781411"/>
          <a:ext cx="7256988" cy="627798"/>
        </a:xfrm>
        <a:custGeom>
          <a:avLst/>
          <a:gdLst/>
          <a:ahLst/>
          <a:cxnLst/>
          <a:rect l="0" t="0" r="0" b="0"/>
          <a:pathLst>
            <a:path>
              <a:moveTo>
                <a:pt x="7256988" y="0"/>
              </a:moveTo>
              <a:lnTo>
                <a:pt x="7256988" y="330999"/>
              </a:lnTo>
              <a:lnTo>
                <a:pt x="0" y="330999"/>
              </a:lnTo>
              <a:lnTo>
                <a:pt x="0" y="627798"/>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0388" y="2092575"/>
        <a:ext cx="364339" cy="5471"/>
      </dsp:txXfrm>
    </dsp:sp>
    <dsp:sp modelId="{CC297329-87A9-42CD-B7B3-4CF21D5C1FE6}">
      <dsp:nvSpPr>
        <dsp:cNvPr id="0" name=""/>
        <dsp:cNvSpPr/>
      </dsp:nvSpPr>
      <dsp:spPr>
        <a:xfrm>
          <a:off x="7391615" y="145369"/>
          <a:ext cx="3278873" cy="163784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45" tIns="122230" rIns="116445" bIns="122230" numCol="1" spcCol="1270" anchor="ctr" anchorCtr="0">
          <a:noAutofit/>
        </a:bodyPr>
        <a:lstStyle/>
        <a:p>
          <a:pPr marL="0" lvl="0" indent="0" algn="ctr" defTabSz="1066800">
            <a:lnSpc>
              <a:spcPct val="90000"/>
            </a:lnSpc>
            <a:spcBef>
              <a:spcPct val="0"/>
            </a:spcBef>
            <a:spcAft>
              <a:spcPct val="35000"/>
            </a:spcAft>
            <a:buNone/>
          </a:pPr>
          <a:r>
            <a:rPr lang="en-US" sz="2400" kern="1200" dirty="0"/>
            <a:t>Systems to detect cheating flag minority student work more frequently than others</a:t>
          </a:r>
        </a:p>
      </dsp:txBody>
      <dsp:txXfrm>
        <a:off x="7391615" y="145369"/>
        <a:ext cx="3278873" cy="1637842"/>
      </dsp:txXfrm>
    </dsp:sp>
    <dsp:sp modelId="{BF557E56-42E0-46AE-A9F8-975A97E3681A}">
      <dsp:nvSpPr>
        <dsp:cNvPr id="0" name=""/>
        <dsp:cNvSpPr/>
      </dsp:nvSpPr>
      <dsp:spPr>
        <a:xfrm>
          <a:off x="3534738" y="3589121"/>
          <a:ext cx="515970" cy="91440"/>
        </a:xfrm>
        <a:custGeom>
          <a:avLst/>
          <a:gdLst/>
          <a:ahLst/>
          <a:cxnLst/>
          <a:rect l="0" t="0" r="0" b="0"/>
          <a:pathLst>
            <a:path>
              <a:moveTo>
                <a:pt x="0" y="45720"/>
              </a:moveTo>
              <a:lnTo>
                <a:pt x="51597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79058" y="3632105"/>
        <a:ext cx="27328" cy="5471"/>
      </dsp:txXfrm>
    </dsp:sp>
    <dsp:sp modelId="{2DDCB651-2592-4906-BFC7-BDA9999187EA}">
      <dsp:nvSpPr>
        <dsp:cNvPr id="0" name=""/>
        <dsp:cNvSpPr/>
      </dsp:nvSpPr>
      <dsp:spPr>
        <a:xfrm>
          <a:off x="11588" y="2441610"/>
          <a:ext cx="3524949" cy="23864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45" tIns="122230" rIns="116445" bIns="122230" numCol="1" spcCol="1270" anchor="ctr" anchorCtr="0">
          <a:noAutofit/>
        </a:bodyPr>
        <a:lstStyle/>
        <a:p>
          <a:pPr marL="0" lvl="0" indent="0" algn="ctr" defTabSz="1066800">
            <a:lnSpc>
              <a:spcPct val="90000"/>
            </a:lnSpc>
            <a:spcBef>
              <a:spcPct val="0"/>
            </a:spcBef>
            <a:spcAft>
              <a:spcPct val="35000"/>
            </a:spcAft>
            <a:buNone/>
          </a:pPr>
          <a:r>
            <a:rPr lang="en-US" sz="2400" kern="1200" dirty="0"/>
            <a:t>AI detector bias is especially unreliable when evaluating non-native language speakers, based on the perplexity (sophistication) of writing</a:t>
          </a:r>
        </a:p>
      </dsp:txBody>
      <dsp:txXfrm>
        <a:off x="11588" y="2441610"/>
        <a:ext cx="3524949" cy="2386462"/>
      </dsp:txXfrm>
    </dsp:sp>
    <dsp:sp modelId="{CE1B585A-B769-4661-900A-C7A1CB5E4BDB}">
      <dsp:nvSpPr>
        <dsp:cNvPr id="0" name=""/>
        <dsp:cNvSpPr/>
      </dsp:nvSpPr>
      <dsp:spPr>
        <a:xfrm>
          <a:off x="7427410" y="3589121"/>
          <a:ext cx="515970" cy="91440"/>
        </a:xfrm>
        <a:custGeom>
          <a:avLst/>
          <a:gdLst/>
          <a:ahLst/>
          <a:cxnLst/>
          <a:rect l="0" t="0" r="0" b="0"/>
          <a:pathLst>
            <a:path>
              <a:moveTo>
                <a:pt x="0" y="45720"/>
              </a:moveTo>
              <a:lnTo>
                <a:pt x="51597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71730" y="3632105"/>
        <a:ext cx="27328" cy="5471"/>
      </dsp:txXfrm>
    </dsp:sp>
    <dsp:sp modelId="{4CEBF180-9F0E-4526-AA98-53D2FE7B90AB}">
      <dsp:nvSpPr>
        <dsp:cNvPr id="0" name=""/>
        <dsp:cNvSpPr/>
      </dsp:nvSpPr>
      <dsp:spPr>
        <a:xfrm>
          <a:off x="4083108" y="2518205"/>
          <a:ext cx="3346101" cy="223327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45" tIns="122230" rIns="116445" bIns="122230" numCol="1" spcCol="1270" anchor="ctr" anchorCtr="0">
          <a:noAutofit/>
        </a:bodyPr>
        <a:lstStyle/>
        <a:p>
          <a:pPr marL="0" lvl="0" indent="0" algn="ctr" defTabSz="1066800">
            <a:lnSpc>
              <a:spcPct val="90000"/>
            </a:lnSpc>
            <a:spcBef>
              <a:spcPct val="0"/>
            </a:spcBef>
            <a:spcAft>
              <a:spcPct val="35000"/>
            </a:spcAft>
            <a:buNone/>
          </a:pPr>
          <a:r>
            <a:rPr lang="en-US" sz="2400" kern="1200" dirty="0"/>
            <a:t>AI’s lack of ability to depict Black women smiling and crying. Machine distortions that mangle facial features and hair textures occur at high </a:t>
          </a:r>
          <a:r>
            <a:rPr lang="en-US" sz="2000" kern="1200" dirty="0"/>
            <a:t>rates </a:t>
          </a:r>
          <a:r>
            <a:rPr lang="en-US" sz="1600" kern="1200" dirty="0"/>
            <a:t>(Small, 2023)</a:t>
          </a:r>
        </a:p>
      </dsp:txBody>
      <dsp:txXfrm>
        <a:off x="4083108" y="2518205"/>
        <a:ext cx="3346101" cy="2233271"/>
      </dsp:txXfrm>
    </dsp:sp>
    <dsp:sp modelId="{D6D88842-149C-4B1A-9AA9-4F5300D53DB1}">
      <dsp:nvSpPr>
        <dsp:cNvPr id="0" name=""/>
        <dsp:cNvSpPr/>
      </dsp:nvSpPr>
      <dsp:spPr>
        <a:xfrm>
          <a:off x="7975780" y="2444746"/>
          <a:ext cx="3584145" cy="23801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445" tIns="122230" rIns="116445" bIns="122230" numCol="1" spcCol="1270" anchor="ctr" anchorCtr="0">
          <a:noAutofit/>
        </a:bodyPr>
        <a:lstStyle/>
        <a:p>
          <a:pPr marL="0" lvl="0" indent="0" algn="ctr" defTabSz="1066800">
            <a:lnSpc>
              <a:spcPct val="90000"/>
            </a:lnSpc>
            <a:spcBef>
              <a:spcPct val="0"/>
            </a:spcBef>
            <a:spcAft>
              <a:spcPct val="35000"/>
            </a:spcAft>
            <a:buNone/>
          </a:pPr>
          <a:r>
            <a:rPr lang="en-US" sz="2400" kern="1200" dirty="0"/>
            <a:t>Employment images show whites in high-paying jobs and minority groups and subjects with darker skin tones in hourly and low-paying jobs </a:t>
          </a:r>
        </a:p>
      </dsp:txBody>
      <dsp:txXfrm>
        <a:off x="7975780" y="2444746"/>
        <a:ext cx="3584145" cy="23801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D8481-BA8F-4C46-9F6B-0B49DA9B8047}">
      <dsp:nvSpPr>
        <dsp:cNvPr id="0" name=""/>
        <dsp:cNvSpPr/>
      </dsp:nvSpPr>
      <dsp:spPr>
        <a:xfrm>
          <a:off x="0" y="3848955"/>
          <a:ext cx="7609143" cy="25253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Focus more on the ethical dimensions of AI use with open discussion questions to help develop their self-awareness (Uche, Grame, O’Neill, &amp; Pedersen, 2023):</a:t>
          </a:r>
        </a:p>
      </dsp:txBody>
      <dsp:txXfrm>
        <a:off x="0" y="3848955"/>
        <a:ext cx="7609143" cy="1363678"/>
      </dsp:txXfrm>
    </dsp:sp>
    <dsp:sp modelId="{1BE8A618-FA48-415C-B455-8FC842CC52F9}">
      <dsp:nvSpPr>
        <dsp:cNvPr id="0" name=""/>
        <dsp:cNvSpPr/>
      </dsp:nvSpPr>
      <dsp:spPr>
        <a:xfrm>
          <a:off x="0" y="5162127"/>
          <a:ext cx="1902285" cy="116165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l" defTabSz="800100">
            <a:lnSpc>
              <a:spcPct val="90000"/>
            </a:lnSpc>
            <a:spcBef>
              <a:spcPct val="0"/>
            </a:spcBef>
            <a:spcAft>
              <a:spcPct val="35000"/>
            </a:spcAft>
            <a:buNone/>
          </a:pPr>
          <a:r>
            <a:rPr lang="en-US" sz="1800" kern="1200" dirty="0"/>
            <a:t>Does using AI contribute to the common good</a:t>
          </a:r>
          <a:r>
            <a:rPr lang="en-US" sz="1600" kern="1200" dirty="0"/>
            <a:t>?</a:t>
          </a:r>
        </a:p>
      </dsp:txBody>
      <dsp:txXfrm>
        <a:off x="0" y="5162127"/>
        <a:ext cx="1902285" cy="1161652"/>
      </dsp:txXfrm>
    </dsp:sp>
    <dsp:sp modelId="{42B0F3F7-E082-403C-98CC-0D5BA58E27E3}">
      <dsp:nvSpPr>
        <dsp:cNvPr id="0" name=""/>
        <dsp:cNvSpPr/>
      </dsp:nvSpPr>
      <dsp:spPr>
        <a:xfrm>
          <a:off x="1902285" y="5162127"/>
          <a:ext cx="1902285" cy="1161652"/>
        </a:xfrm>
        <a:prstGeom prst="rect">
          <a:avLst/>
        </a:prstGeom>
        <a:solidFill>
          <a:schemeClr val="accent2">
            <a:tint val="40000"/>
            <a:alpha val="90000"/>
            <a:hueOff val="4050106"/>
            <a:satOff val="242"/>
            <a:lumOff val="315"/>
            <a:alphaOff val="0"/>
          </a:schemeClr>
        </a:solidFill>
        <a:ln w="12700" cap="flat" cmpd="sng" algn="ctr">
          <a:solidFill>
            <a:schemeClr val="accent2">
              <a:tint val="40000"/>
              <a:alpha val="90000"/>
              <a:hueOff val="4050106"/>
              <a:satOff val="242"/>
              <a:lumOff val="3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l" defTabSz="800100">
            <a:lnSpc>
              <a:spcPct val="90000"/>
            </a:lnSpc>
            <a:spcBef>
              <a:spcPct val="0"/>
            </a:spcBef>
            <a:spcAft>
              <a:spcPct val="35000"/>
            </a:spcAft>
            <a:buNone/>
          </a:pPr>
          <a:r>
            <a:rPr lang="en-US" sz="1800" kern="1200" dirty="0"/>
            <a:t>If I use AI to help in this case, what other shortcuts would I use?</a:t>
          </a:r>
        </a:p>
      </dsp:txBody>
      <dsp:txXfrm>
        <a:off x="1902285" y="5162127"/>
        <a:ext cx="1902285" cy="1161652"/>
      </dsp:txXfrm>
    </dsp:sp>
    <dsp:sp modelId="{51F378A4-0F14-4CA7-8C7C-CCC44CC14E51}">
      <dsp:nvSpPr>
        <dsp:cNvPr id="0" name=""/>
        <dsp:cNvSpPr/>
      </dsp:nvSpPr>
      <dsp:spPr>
        <a:xfrm>
          <a:off x="3804571" y="5162127"/>
          <a:ext cx="1902285" cy="1161652"/>
        </a:xfrm>
        <a:prstGeom prst="rect">
          <a:avLst/>
        </a:prstGeom>
        <a:solidFill>
          <a:schemeClr val="accent2">
            <a:tint val="40000"/>
            <a:alpha val="90000"/>
            <a:hueOff val="8100212"/>
            <a:satOff val="483"/>
            <a:lumOff val="631"/>
            <a:alphaOff val="0"/>
          </a:schemeClr>
        </a:solidFill>
        <a:ln w="12700" cap="flat" cmpd="sng" algn="ctr">
          <a:solidFill>
            <a:schemeClr val="accent2">
              <a:tint val="40000"/>
              <a:alpha val="90000"/>
              <a:hueOff val="8100212"/>
              <a:satOff val="483"/>
              <a:lumOff val="6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l" defTabSz="800100">
            <a:lnSpc>
              <a:spcPct val="90000"/>
            </a:lnSpc>
            <a:spcBef>
              <a:spcPct val="0"/>
            </a:spcBef>
            <a:spcAft>
              <a:spcPct val="35000"/>
            </a:spcAft>
            <a:buNone/>
          </a:pPr>
          <a:r>
            <a:rPr lang="en-US" sz="1800" kern="1200" dirty="0"/>
            <a:t>Am I losing the opportunity to learn in other ways?</a:t>
          </a:r>
        </a:p>
      </dsp:txBody>
      <dsp:txXfrm>
        <a:off x="3804571" y="5162127"/>
        <a:ext cx="1902285" cy="1161652"/>
      </dsp:txXfrm>
    </dsp:sp>
    <dsp:sp modelId="{258F725C-DEAD-42C4-9AD1-46F542478F14}">
      <dsp:nvSpPr>
        <dsp:cNvPr id="0" name=""/>
        <dsp:cNvSpPr/>
      </dsp:nvSpPr>
      <dsp:spPr>
        <a:xfrm>
          <a:off x="5706857" y="5162127"/>
          <a:ext cx="1902285" cy="1161652"/>
        </a:xfrm>
        <a:prstGeom prst="rect">
          <a:avLst/>
        </a:prstGeom>
        <a:solidFill>
          <a:schemeClr val="accent2">
            <a:tint val="40000"/>
            <a:alpha val="90000"/>
            <a:hueOff val="12150320"/>
            <a:satOff val="725"/>
            <a:lumOff val="946"/>
            <a:alphaOff val="0"/>
          </a:schemeClr>
        </a:solidFill>
        <a:ln w="12700" cap="flat" cmpd="sng" algn="ctr">
          <a:solidFill>
            <a:schemeClr val="accent2">
              <a:tint val="40000"/>
              <a:alpha val="90000"/>
              <a:hueOff val="12150320"/>
              <a:satOff val="725"/>
              <a:lumOff val="9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l" defTabSz="800100">
            <a:lnSpc>
              <a:spcPct val="90000"/>
            </a:lnSpc>
            <a:spcBef>
              <a:spcPct val="0"/>
            </a:spcBef>
            <a:spcAft>
              <a:spcPct val="35000"/>
            </a:spcAft>
            <a:buNone/>
          </a:pPr>
          <a:r>
            <a:rPr lang="en-US" sz="1800" kern="1200" dirty="0"/>
            <a:t>Does AI take away from the experience I would gain from problem solving? </a:t>
          </a:r>
        </a:p>
      </dsp:txBody>
      <dsp:txXfrm>
        <a:off x="5706857" y="5162127"/>
        <a:ext cx="1902285" cy="1161652"/>
      </dsp:txXfrm>
    </dsp:sp>
    <dsp:sp modelId="{45710748-CA00-473C-BB3E-32DB1F98ECEC}">
      <dsp:nvSpPr>
        <dsp:cNvPr id="0" name=""/>
        <dsp:cNvSpPr/>
      </dsp:nvSpPr>
      <dsp:spPr>
        <a:xfrm rot="10800000">
          <a:off x="0" y="2875"/>
          <a:ext cx="7609143" cy="3883959"/>
        </a:xfrm>
        <a:prstGeom prst="upArrowCallout">
          <a:avLst/>
        </a:prstGeom>
        <a:solidFill>
          <a:schemeClr val="accent2">
            <a:hueOff val="20094413"/>
            <a:satOff val="-252"/>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Utilizing AL to develop deeper self-awareness within students (Bowen &amp; Watson, 2024)</a:t>
          </a:r>
        </a:p>
      </dsp:txBody>
      <dsp:txXfrm rot="-10800000">
        <a:off x="0" y="2875"/>
        <a:ext cx="7609143" cy="1363269"/>
      </dsp:txXfrm>
    </dsp:sp>
    <dsp:sp modelId="{F53957C3-A33C-4EAB-A320-CD529A36E0E8}">
      <dsp:nvSpPr>
        <dsp:cNvPr id="0" name=""/>
        <dsp:cNvSpPr/>
      </dsp:nvSpPr>
      <dsp:spPr>
        <a:xfrm>
          <a:off x="0" y="1366145"/>
          <a:ext cx="3804571" cy="1161303"/>
        </a:xfrm>
        <a:prstGeom prst="rect">
          <a:avLst/>
        </a:prstGeom>
        <a:solidFill>
          <a:schemeClr val="accent2">
            <a:tint val="40000"/>
            <a:alpha val="90000"/>
            <a:hueOff val="16200425"/>
            <a:satOff val="966"/>
            <a:lumOff val="1262"/>
            <a:alphaOff val="0"/>
          </a:schemeClr>
        </a:solidFill>
        <a:ln w="12700" cap="flat" cmpd="sng" algn="ctr">
          <a:solidFill>
            <a:schemeClr val="accent2">
              <a:tint val="40000"/>
              <a:alpha val="90000"/>
              <a:hueOff val="16200425"/>
              <a:satOff val="966"/>
              <a:lumOff val="12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Compare your own work to that created by AI.</a:t>
          </a:r>
        </a:p>
      </dsp:txBody>
      <dsp:txXfrm>
        <a:off x="0" y="1366145"/>
        <a:ext cx="3804571" cy="1161303"/>
      </dsp:txXfrm>
    </dsp:sp>
    <dsp:sp modelId="{F4CC59F9-982A-4267-BAB6-018A1A9C2086}">
      <dsp:nvSpPr>
        <dsp:cNvPr id="0" name=""/>
        <dsp:cNvSpPr/>
      </dsp:nvSpPr>
      <dsp:spPr>
        <a:xfrm>
          <a:off x="3804571" y="1366145"/>
          <a:ext cx="3804571" cy="1161303"/>
        </a:xfrm>
        <a:prstGeom prst="rect">
          <a:avLst/>
        </a:prstGeom>
        <a:solidFill>
          <a:schemeClr val="accent2">
            <a:tint val="40000"/>
            <a:alpha val="90000"/>
            <a:hueOff val="20250531"/>
            <a:satOff val="1208"/>
            <a:lumOff val="1577"/>
            <a:alphaOff val="0"/>
          </a:schemeClr>
        </a:solidFill>
        <a:ln w="12700" cap="flat" cmpd="sng" algn="ctr">
          <a:solidFill>
            <a:schemeClr val="accent2">
              <a:tint val="40000"/>
              <a:alpha val="90000"/>
              <a:hueOff val="20250531"/>
              <a:satOff val="1208"/>
              <a:lumOff val="1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How might the AI response help improve your own work?</a:t>
          </a:r>
        </a:p>
      </dsp:txBody>
      <dsp:txXfrm>
        <a:off x="3804571" y="1366145"/>
        <a:ext cx="3804571" cy="116130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8D5C4-D60F-418F-BD86-38D2E30A397A}">
      <dsp:nvSpPr>
        <dsp:cNvPr id="0" name=""/>
        <dsp:cNvSpPr/>
      </dsp:nvSpPr>
      <dsp:spPr>
        <a:xfrm>
          <a:off x="0" y="462721"/>
          <a:ext cx="8506045" cy="77856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Personalized learning and student assistance</a:t>
          </a:r>
        </a:p>
      </dsp:txBody>
      <dsp:txXfrm>
        <a:off x="38006" y="500727"/>
        <a:ext cx="8430033" cy="702549"/>
      </dsp:txXfrm>
    </dsp:sp>
    <dsp:sp modelId="{6FECE941-8EF2-4CDD-B15F-E9B403827B59}">
      <dsp:nvSpPr>
        <dsp:cNvPr id="0" name=""/>
        <dsp:cNvSpPr/>
      </dsp:nvSpPr>
      <dsp:spPr>
        <a:xfrm>
          <a:off x="0" y="1301763"/>
          <a:ext cx="8506045" cy="778561"/>
        </a:xfrm>
        <a:prstGeom prst="roundRect">
          <a:avLst/>
        </a:prstGeom>
        <a:solidFill>
          <a:schemeClr val="accent2">
            <a:hueOff val="3349069"/>
            <a:satOff val="-42"/>
            <a:lumOff val="1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Visual assistants and chatbots</a:t>
          </a:r>
        </a:p>
      </dsp:txBody>
      <dsp:txXfrm>
        <a:off x="38006" y="1339769"/>
        <a:ext cx="8430033" cy="702549"/>
      </dsp:txXfrm>
    </dsp:sp>
    <dsp:sp modelId="{D9CF0507-00E8-40A3-9F34-C31220AFA6C2}">
      <dsp:nvSpPr>
        <dsp:cNvPr id="0" name=""/>
        <dsp:cNvSpPr/>
      </dsp:nvSpPr>
      <dsp:spPr>
        <a:xfrm>
          <a:off x="0" y="2140805"/>
          <a:ext cx="8506045" cy="778561"/>
        </a:xfrm>
        <a:prstGeom prst="roundRect">
          <a:avLst/>
        </a:prstGeom>
        <a:solidFill>
          <a:schemeClr val="accent2">
            <a:hueOff val="6698138"/>
            <a:satOff val="-84"/>
            <a:lumOff val="2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Collaborative learning – independent tutoring and other study supports</a:t>
          </a:r>
        </a:p>
      </dsp:txBody>
      <dsp:txXfrm>
        <a:off x="38006" y="2178811"/>
        <a:ext cx="8430033" cy="702549"/>
      </dsp:txXfrm>
    </dsp:sp>
    <dsp:sp modelId="{4CDDA9AA-9D8E-46B7-935C-A6D57AE02E1E}">
      <dsp:nvSpPr>
        <dsp:cNvPr id="0" name=""/>
        <dsp:cNvSpPr/>
      </dsp:nvSpPr>
      <dsp:spPr>
        <a:xfrm>
          <a:off x="0" y="2979847"/>
          <a:ext cx="8506045" cy="778561"/>
        </a:xfrm>
        <a:prstGeom prst="roundRect">
          <a:avLst/>
        </a:prstGeom>
        <a:solidFill>
          <a:schemeClr val="accent2">
            <a:hueOff val="10047207"/>
            <a:satOff val="-126"/>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Learning analytics, grading, language translation</a:t>
          </a:r>
        </a:p>
      </dsp:txBody>
      <dsp:txXfrm>
        <a:off x="38006" y="3017853"/>
        <a:ext cx="8430033" cy="702549"/>
      </dsp:txXfrm>
    </dsp:sp>
    <dsp:sp modelId="{B75BE950-0C7F-4854-84C9-6D45EB952EE8}">
      <dsp:nvSpPr>
        <dsp:cNvPr id="0" name=""/>
        <dsp:cNvSpPr/>
      </dsp:nvSpPr>
      <dsp:spPr>
        <a:xfrm>
          <a:off x="0" y="3818889"/>
          <a:ext cx="8506045" cy="778561"/>
        </a:xfrm>
        <a:prstGeom prst="roundRect">
          <a:avLst/>
        </a:prstGeom>
        <a:solidFill>
          <a:schemeClr val="accent2">
            <a:hueOff val="13396276"/>
            <a:satOff val="-168"/>
            <a:lumOff val="41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Content and syllabus creation</a:t>
          </a:r>
        </a:p>
      </dsp:txBody>
      <dsp:txXfrm>
        <a:off x="38006" y="3856895"/>
        <a:ext cx="8430033" cy="702549"/>
      </dsp:txXfrm>
    </dsp:sp>
    <dsp:sp modelId="{18B11465-FD08-4DE5-8E09-91B9883FA285}">
      <dsp:nvSpPr>
        <dsp:cNvPr id="0" name=""/>
        <dsp:cNvSpPr/>
      </dsp:nvSpPr>
      <dsp:spPr>
        <a:xfrm>
          <a:off x="0" y="4657931"/>
          <a:ext cx="8506045" cy="778561"/>
        </a:xfrm>
        <a:prstGeom prst="roundRect">
          <a:avLst/>
        </a:prstGeom>
        <a:solidFill>
          <a:schemeClr val="accent2">
            <a:hueOff val="16745345"/>
            <a:satOff val="-210"/>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Research and the admissions process</a:t>
          </a:r>
        </a:p>
      </dsp:txBody>
      <dsp:txXfrm>
        <a:off x="38006" y="4695937"/>
        <a:ext cx="8430033" cy="702549"/>
      </dsp:txXfrm>
    </dsp:sp>
    <dsp:sp modelId="{774A3B20-06DA-41BD-BEDA-BB88F007BE33}">
      <dsp:nvSpPr>
        <dsp:cNvPr id="0" name=""/>
        <dsp:cNvSpPr/>
      </dsp:nvSpPr>
      <dsp:spPr>
        <a:xfrm>
          <a:off x="0" y="5496973"/>
          <a:ext cx="8506045" cy="778561"/>
        </a:xfrm>
        <a:prstGeom prst="roundRect">
          <a:avLst/>
        </a:prstGeom>
        <a:solidFill>
          <a:schemeClr val="accent2">
            <a:hueOff val="20094413"/>
            <a:satOff val="-252"/>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AI virtual teaching assistants (VTA) – termed one of the most transformative educational technologies over the last 50 years (Myers &amp; Lusk, 2016)</a:t>
          </a:r>
        </a:p>
      </dsp:txBody>
      <dsp:txXfrm>
        <a:off x="38006" y="5534979"/>
        <a:ext cx="8430033" cy="702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1A747-D789-4D36-9A79-9E4534BF4621}">
      <dsp:nvSpPr>
        <dsp:cNvPr id="0" name=""/>
        <dsp:cNvSpPr/>
      </dsp:nvSpPr>
      <dsp:spPr>
        <a:xfrm>
          <a:off x="22009" y="283106"/>
          <a:ext cx="1469534" cy="14695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CEE845-3F84-4A7E-98D2-23A5294CE861}">
      <dsp:nvSpPr>
        <dsp:cNvPr id="0" name=""/>
        <dsp:cNvSpPr/>
      </dsp:nvSpPr>
      <dsp:spPr>
        <a:xfrm>
          <a:off x="330611" y="591708"/>
          <a:ext cx="852329" cy="8523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E27D32-C779-475C-B71D-0FDEE4438D56}">
      <dsp:nvSpPr>
        <dsp:cNvPr id="0" name=""/>
        <dsp:cNvSpPr/>
      </dsp:nvSpPr>
      <dsp:spPr>
        <a:xfrm>
          <a:off x="1806443" y="283106"/>
          <a:ext cx="3463901" cy="1469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A jury-rigged mechanical mouse</a:t>
          </a:r>
        </a:p>
      </dsp:txBody>
      <dsp:txXfrm>
        <a:off x="1806443" y="283106"/>
        <a:ext cx="3463901" cy="1469534"/>
      </dsp:txXfrm>
    </dsp:sp>
    <dsp:sp modelId="{9C7DC252-A39B-4EE6-9241-262996DF5769}">
      <dsp:nvSpPr>
        <dsp:cNvPr id="0" name=""/>
        <dsp:cNvSpPr/>
      </dsp:nvSpPr>
      <dsp:spPr>
        <a:xfrm>
          <a:off x="5873904" y="283106"/>
          <a:ext cx="1469534" cy="1469534"/>
        </a:xfrm>
        <a:prstGeom prst="ellipse">
          <a:avLst/>
        </a:prstGeom>
        <a:solidFill>
          <a:schemeClr val="accent2">
            <a:hueOff val="6698138"/>
            <a:satOff val="-84"/>
            <a:lumOff val="2092"/>
            <a:alphaOff val="0"/>
          </a:schemeClr>
        </a:solidFill>
        <a:ln>
          <a:noFill/>
        </a:ln>
        <a:effectLst/>
      </dsp:spPr>
      <dsp:style>
        <a:lnRef idx="0">
          <a:scrgbClr r="0" g="0" b="0"/>
        </a:lnRef>
        <a:fillRef idx="1">
          <a:scrgbClr r="0" g="0" b="0"/>
        </a:fillRef>
        <a:effectRef idx="0">
          <a:scrgbClr r="0" g="0" b="0"/>
        </a:effectRef>
        <a:fontRef idx="minor"/>
      </dsp:style>
    </dsp:sp>
    <dsp:sp modelId="{E2BE1E04-78FE-46CE-A2A9-9F94DA688AE4}">
      <dsp:nvSpPr>
        <dsp:cNvPr id="0" name=""/>
        <dsp:cNvSpPr/>
      </dsp:nvSpPr>
      <dsp:spPr>
        <a:xfrm>
          <a:off x="6182506" y="591708"/>
          <a:ext cx="852329" cy="8523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C14DC3-6696-4FF1-859C-A7B9EC4BB141}">
      <dsp:nvSpPr>
        <dsp:cNvPr id="0" name=""/>
        <dsp:cNvSpPr/>
      </dsp:nvSpPr>
      <dsp:spPr>
        <a:xfrm>
          <a:off x="7658338" y="283106"/>
          <a:ext cx="3463901" cy="1469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Developed by Claud Shannon, an inventor, prankster, and information theorist</a:t>
          </a:r>
        </a:p>
      </dsp:txBody>
      <dsp:txXfrm>
        <a:off x="7658338" y="283106"/>
        <a:ext cx="3463901" cy="1469534"/>
      </dsp:txXfrm>
    </dsp:sp>
    <dsp:sp modelId="{DE702F72-1825-424E-A22B-D1F05667D5F9}">
      <dsp:nvSpPr>
        <dsp:cNvPr id="0" name=""/>
        <dsp:cNvSpPr/>
      </dsp:nvSpPr>
      <dsp:spPr>
        <a:xfrm>
          <a:off x="22009" y="2470590"/>
          <a:ext cx="1469534" cy="1469534"/>
        </a:xfrm>
        <a:prstGeom prst="ellipse">
          <a:avLst/>
        </a:prstGeom>
        <a:solidFill>
          <a:schemeClr val="accent2">
            <a:hueOff val="13396276"/>
            <a:satOff val="-168"/>
            <a:lumOff val="4183"/>
            <a:alphaOff val="0"/>
          </a:schemeClr>
        </a:solidFill>
        <a:ln>
          <a:noFill/>
        </a:ln>
        <a:effectLst/>
      </dsp:spPr>
      <dsp:style>
        <a:lnRef idx="0">
          <a:scrgbClr r="0" g="0" b="0"/>
        </a:lnRef>
        <a:fillRef idx="1">
          <a:scrgbClr r="0" g="0" b="0"/>
        </a:fillRef>
        <a:effectRef idx="0">
          <a:scrgbClr r="0" g="0" b="0"/>
        </a:effectRef>
        <a:fontRef idx="minor"/>
      </dsp:style>
    </dsp:sp>
    <dsp:sp modelId="{3903DBB9-D9A7-441D-A5A5-26D6BBD84913}">
      <dsp:nvSpPr>
        <dsp:cNvPr id="0" name=""/>
        <dsp:cNvSpPr/>
      </dsp:nvSpPr>
      <dsp:spPr>
        <a:xfrm>
          <a:off x="330611" y="2779192"/>
          <a:ext cx="852329" cy="8523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40BABA-8E81-494F-BE13-6C3A118E2A67}">
      <dsp:nvSpPr>
        <dsp:cNvPr id="0" name=""/>
        <dsp:cNvSpPr/>
      </dsp:nvSpPr>
      <dsp:spPr>
        <a:xfrm>
          <a:off x="1806443" y="2470590"/>
          <a:ext cx="3463901" cy="1469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Powered by repurposed telephone switches</a:t>
          </a:r>
        </a:p>
      </dsp:txBody>
      <dsp:txXfrm>
        <a:off x="1806443" y="2470590"/>
        <a:ext cx="3463901" cy="1469534"/>
      </dsp:txXfrm>
    </dsp:sp>
    <dsp:sp modelId="{19020D23-BB16-4F21-A453-F2FB634AB45A}">
      <dsp:nvSpPr>
        <dsp:cNvPr id="0" name=""/>
        <dsp:cNvSpPr/>
      </dsp:nvSpPr>
      <dsp:spPr>
        <a:xfrm>
          <a:off x="5873904" y="2470590"/>
          <a:ext cx="1469534" cy="1469534"/>
        </a:xfrm>
        <a:prstGeom prst="ellipse">
          <a:avLst/>
        </a:prstGeom>
        <a:solidFill>
          <a:schemeClr val="accent2">
            <a:hueOff val="20094413"/>
            <a:satOff val="-252"/>
            <a:lumOff val="6275"/>
            <a:alphaOff val="0"/>
          </a:schemeClr>
        </a:solidFill>
        <a:ln>
          <a:noFill/>
        </a:ln>
        <a:effectLst/>
      </dsp:spPr>
      <dsp:style>
        <a:lnRef idx="0">
          <a:scrgbClr r="0" g="0" b="0"/>
        </a:lnRef>
        <a:fillRef idx="1">
          <a:scrgbClr r="0" g="0" b="0"/>
        </a:fillRef>
        <a:effectRef idx="0">
          <a:scrgbClr r="0" g="0" b="0"/>
        </a:effectRef>
        <a:fontRef idx="minor"/>
      </dsp:style>
    </dsp:sp>
    <dsp:sp modelId="{735DACE2-D117-4BA4-BEBF-411D416F4682}">
      <dsp:nvSpPr>
        <dsp:cNvPr id="0" name=""/>
        <dsp:cNvSpPr/>
      </dsp:nvSpPr>
      <dsp:spPr>
        <a:xfrm>
          <a:off x="6182506" y="2779192"/>
          <a:ext cx="852329" cy="8523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8512C8-FA05-4AD1-92AA-0C8F7B6C7D53}">
      <dsp:nvSpPr>
        <dsp:cNvPr id="0" name=""/>
        <dsp:cNvSpPr/>
      </dsp:nvSpPr>
      <dsp:spPr>
        <a:xfrm>
          <a:off x="7658338" y="2470590"/>
          <a:ext cx="3463901" cy="1469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Could navigate through a complex maze = real example of machine learning</a:t>
          </a:r>
        </a:p>
      </dsp:txBody>
      <dsp:txXfrm>
        <a:off x="7658338" y="2470590"/>
        <a:ext cx="3463901" cy="14695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3E6B7-D04C-4F6D-B6B6-F0269D72FE59}">
      <dsp:nvSpPr>
        <dsp:cNvPr id="0" name=""/>
        <dsp:cNvSpPr/>
      </dsp:nvSpPr>
      <dsp:spPr>
        <a:xfrm>
          <a:off x="299014" y="1104188"/>
          <a:ext cx="846904" cy="84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8243F9-CAD9-41AC-9FF7-9F652A84A875}">
      <dsp:nvSpPr>
        <dsp:cNvPr id="0" name=""/>
        <dsp:cNvSpPr/>
      </dsp:nvSpPr>
      <dsp:spPr>
        <a:xfrm>
          <a:off x="468425" y="1290484"/>
          <a:ext cx="491204" cy="4912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AF8BDA-2FC4-4799-A146-07AD81BD2E6A}">
      <dsp:nvSpPr>
        <dsp:cNvPr id="0" name=""/>
        <dsp:cNvSpPr/>
      </dsp:nvSpPr>
      <dsp:spPr>
        <a:xfrm>
          <a:off x="1201114" y="611111"/>
          <a:ext cx="2215086" cy="1613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Invention of the calculator = fear no one would learn how to add or multiply</a:t>
          </a:r>
        </a:p>
      </dsp:txBody>
      <dsp:txXfrm>
        <a:off x="1201114" y="611111"/>
        <a:ext cx="2215086" cy="1613606"/>
      </dsp:txXfrm>
    </dsp:sp>
    <dsp:sp modelId="{DCDC514F-0145-47F9-9A10-A4409E0A9E03}">
      <dsp:nvSpPr>
        <dsp:cNvPr id="0" name=""/>
        <dsp:cNvSpPr/>
      </dsp:nvSpPr>
      <dsp:spPr>
        <a:xfrm>
          <a:off x="3747148" y="1078865"/>
          <a:ext cx="846904" cy="84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85FF10-9A6C-43DB-909F-BB2BDBB273A2}">
      <dsp:nvSpPr>
        <dsp:cNvPr id="0" name=""/>
        <dsp:cNvSpPr/>
      </dsp:nvSpPr>
      <dsp:spPr>
        <a:xfrm>
          <a:off x="3925003" y="1248279"/>
          <a:ext cx="491204" cy="4912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51D29A-EB2F-4B55-98E9-19CBB33D36A7}">
      <dsp:nvSpPr>
        <dsp:cNvPr id="0" name=""/>
        <dsp:cNvSpPr/>
      </dsp:nvSpPr>
      <dsp:spPr>
        <a:xfrm>
          <a:off x="4817733" y="977575"/>
          <a:ext cx="1996274" cy="84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1956 summer conference at Dartmouth College – AI was officially started</a:t>
          </a:r>
        </a:p>
      </dsp:txBody>
      <dsp:txXfrm>
        <a:off x="4817733" y="977575"/>
        <a:ext cx="1996274" cy="846904"/>
      </dsp:txXfrm>
    </dsp:sp>
    <dsp:sp modelId="{1588C151-CFE4-4731-A2E7-0B41F800275B}">
      <dsp:nvSpPr>
        <dsp:cNvPr id="0" name=""/>
        <dsp:cNvSpPr/>
      </dsp:nvSpPr>
      <dsp:spPr>
        <a:xfrm>
          <a:off x="7144965" y="994463"/>
          <a:ext cx="846904" cy="84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A30824-9030-439B-9C5D-F6595014A9BE}">
      <dsp:nvSpPr>
        <dsp:cNvPr id="0" name=""/>
        <dsp:cNvSpPr/>
      </dsp:nvSpPr>
      <dsp:spPr>
        <a:xfrm>
          <a:off x="7322818" y="1146988"/>
          <a:ext cx="491204" cy="4912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1A3BC7-DDA8-4301-BD37-947FD5E8AD35}">
      <dsp:nvSpPr>
        <dsp:cNvPr id="0" name=""/>
        <dsp:cNvSpPr/>
      </dsp:nvSpPr>
      <dsp:spPr>
        <a:xfrm>
          <a:off x="8178678" y="844340"/>
          <a:ext cx="2233372" cy="1382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Smart phones applications for directions, self adjusting camera lens, etc.</a:t>
          </a:r>
        </a:p>
      </dsp:txBody>
      <dsp:txXfrm>
        <a:off x="8178678" y="844340"/>
        <a:ext cx="2233372" cy="1382774"/>
      </dsp:txXfrm>
    </dsp:sp>
    <dsp:sp modelId="{672574CF-F97C-4479-BE1C-3D470039D53D}">
      <dsp:nvSpPr>
        <dsp:cNvPr id="0" name=""/>
        <dsp:cNvSpPr/>
      </dsp:nvSpPr>
      <dsp:spPr>
        <a:xfrm>
          <a:off x="273692" y="3478750"/>
          <a:ext cx="846904" cy="84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939722-F57A-479A-8CB5-7A89EF909007}">
      <dsp:nvSpPr>
        <dsp:cNvPr id="0" name=""/>
        <dsp:cNvSpPr/>
      </dsp:nvSpPr>
      <dsp:spPr>
        <a:xfrm>
          <a:off x="451542" y="3656600"/>
          <a:ext cx="491204" cy="4912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A1BF34-80FE-48D9-BF28-7E2A4B956790}">
      <dsp:nvSpPr>
        <dsp:cNvPr id="0" name=""/>
        <dsp:cNvSpPr/>
      </dsp:nvSpPr>
      <dsp:spPr>
        <a:xfrm>
          <a:off x="1302076" y="3478750"/>
          <a:ext cx="1996274" cy="84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Google was an early AL with no interaction, while new tools allow for interactions</a:t>
          </a:r>
        </a:p>
      </dsp:txBody>
      <dsp:txXfrm>
        <a:off x="1302076" y="3478750"/>
        <a:ext cx="1996274" cy="846904"/>
      </dsp:txXfrm>
    </dsp:sp>
    <dsp:sp modelId="{62F2D278-8C6C-4F5A-838C-DA53137CE971}">
      <dsp:nvSpPr>
        <dsp:cNvPr id="0" name=""/>
        <dsp:cNvSpPr/>
      </dsp:nvSpPr>
      <dsp:spPr>
        <a:xfrm>
          <a:off x="3210318" y="3455164"/>
          <a:ext cx="846904" cy="84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281ECC-69ED-4461-B0BB-148BB3FC43C4}">
      <dsp:nvSpPr>
        <dsp:cNvPr id="0" name=""/>
        <dsp:cNvSpPr/>
      </dsp:nvSpPr>
      <dsp:spPr>
        <a:xfrm>
          <a:off x="3302008" y="3607858"/>
          <a:ext cx="491204" cy="4912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699B9A-4137-4323-85B0-ED7893F3E813}">
      <dsp:nvSpPr>
        <dsp:cNvPr id="0" name=""/>
        <dsp:cNvSpPr/>
      </dsp:nvSpPr>
      <dsp:spPr>
        <a:xfrm>
          <a:off x="4134667" y="3478750"/>
          <a:ext cx="3076079" cy="84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Medical imaging = better interpretation, earlier diagnosis, better patient outcomes = physicians spend more time with patients</a:t>
          </a:r>
        </a:p>
      </dsp:txBody>
      <dsp:txXfrm>
        <a:off x="4134667" y="3478750"/>
        <a:ext cx="3076079" cy="846904"/>
      </dsp:txXfrm>
    </dsp:sp>
    <dsp:sp modelId="{AA626404-ADDB-40C7-AF2A-A339FAA6BE65}">
      <dsp:nvSpPr>
        <dsp:cNvPr id="0" name=""/>
        <dsp:cNvSpPr/>
      </dsp:nvSpPr>
      <dsp:spPr>
        <a:xfrm>
          <a:off x="7113898" y="3527261"/>
          <a:ext cx="846904" cy="846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AC82C8-91B6-4981-8853-65E0776059D2}">
      <dsp:nvSpPr>
        <dsp:cNvPr id="0" name=""/>
        <dsp:cNvSpPr/>
      </dsp:nvSpPr>
      <dsp:spPr>
        <a:xfrm>
          <a:off x="7301446" y="3687320"/>
          <a:ext cx="491204" cy="4912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C49BD4-E61D-4D2B-A811-1F8515D4AD64}">
      <dsp:nvSpPr>
        <dsp:cNvPr id="0" name=""/>
        <dsp:cNvSpPr/>
      </dsp:nvSpPr>
      <dsp:spPr>
        <a:xfrm>
          <a:off x="8060878" y="3478750"/>
          <a:ext cx="3048450" cy="84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“Once something becomes useful enough and common enough it’s not labelled as AI anymore” (Bostrom, 2006).</a:t>
          </a:r>
        </a:p>
      </dsp:txBody>
      <dsp:txXfrm>
        <a:off x="8060878" y="3478750"/>
        <a:ext cx="3048450" cy="8469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AB54C-90BE-4AD3-A702-771A89132728}">
      <dsp:nvSpPr>
        <dsp:cNvPr id="0" name=""/>
        <dsp:cNvSpPr/>
      </dsp:nvSpPr>
      <dsp:spPr>
        <a:xfrm>
          <a:off x="0" y="4595951"/>
          <a:ext cx="6634354" cy="15084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Now there are self-driving cars and personalized tutoring for numerous subjects</a:t>
          </a:r>
        </a:p>
      </dsp:txBody>
      <dsp:txXfrm>
        <a:off x="0" y="4595951"/>
        <a:ext cx="6634354" cy="1508493"/>
      </dsp:txXfrm>
    </dsp:sp>
    <dsp:sp modelId="{BAA69B55-838F-4DCF-BDB4-C3291CC3C792}">
      <dsp:nvSpPr>
        <dsp:cNvPr id="0" name=""/>
        <dsp:cNvSpPr/>
      </dsp:nvSpPr>
      <dsp:spPr>
        <a:xfrm rot="10800000">
          <a:off x="0" y="2298515"/>
          <a:ext cx="6634354" cy="2320063"/>
        </a:xfrm>
        <a:prstGeom prst="upArrowCallout">
          <a:avLst/>
        </a:prstGeom>
        <a:solidFill>
          <a:schemeClr val="accent2">
            <a:hueOff val="10047207"/>
            <a:satOff val="-126"/>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Practical uses always advanced grindingly slow, yet ChatGPT reached 100 million users faster than any previous product in history b/c free to access, available to individuals, and incredibly useful</a:t>
          </a:r>
        </a:p>
      </dsp:txBody>
      <dsp:txXfrm rot="10800000">
        <a:off x="0" y="2298515"/>
        <a:ext cx="6634354" cy="1507507"/>
      </dsp:txXfrm>
    </dsp:sp>
    <dsp:sp modelId="{0D8A2E26-FAE2-40A2-9845-9005FB3BAF24}">
      <dsp:nvSpPr>
        <dsp:cNvPr id="0" name=""/>
        <dsp:cNvSpPr/>
      </dsp:nvSpPr>
      <dsp:spPr>
        <a:xfrm rot="10800000">
          <a:off x="0" y="1079"/>
          <a:ext cx="6634354" cy="2320063"/>
        </a:xfrm>
        <a:prstGeom prst="upArrowCallout">
          <a:avLst/>
        </a:prstGeom>
        <a:solidFill>
          <a:schemeClr val="accent2">
            <a:hueOff val="20094413"/>
            <a:satOff val="-252"/>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GPT – slow adoption, and require many other technologies to work well</a:t>
          </a:r>
        </a:p>
      </dsp:txBody>
      <dsp:txXfrm rot="-10800000">
        <a:off x="0" y="1079"/>
        <a:ext cx="6634354" cy="814342"/>
      </dsp:txXfrm>
    </dsp:sp>
    <dsp:sp modelId="{2E035AA9-87D6-4279-AF29-D79DEE47E8C6}">
      <dsp:nvSpPr>
        <dsp:cNvPr id="0" name=""/>
        <dsp:cNvSpPr/>
      </dsp:nvSpPr>
      <dsp:spPr>
        <a:xfrm>
          <a:off x="0" y="810066"/>
          <a:ext cx="3317176" cy="70440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GPT created the industrial revolution w/ mechanical and repetitive work. Improved productivity by 18 – 22%. </a:t>
          </a:r>
        </a:p>
      </dsp:txBody>
      <dsp:txXfrm>
        <a:off x="0" y="810066"/>
        <a:ext cx="3317176" cy="704409"/>
      </dsp:txXfrm>
    </dsp:sp>
    <dsp:sp modelId="{9B41DE43-8920-4B5B-A4E7-B6F862519E7F}">
      <dsp:nvSpPr>
        <dsp:cNvPr id="0" name=""/>
        <dsp:cNvSpPr/>
      </dsp:nvSpPr>
      <dsp:spPr>
        <a:xfrm>
          <a:off x="3317177" y="815421"/>
          <a:ext cx="3317176" cy="693698"/>
        </a:xfrm>
        <a:prstGeom prst="rect">
          <a:avLst/>
        </a:prstGeom>
        <a:solidFill>
          <a:schemeClr val="accent2">
            <a:tint val="40000"/>
            <a:alpha val="90000"/>
            <a:hueOff val="20250531"/>
            <a:satOff val="1208"/>
            <a:lumOff val="1577"/>
            <a:alphaOff val="0"/>
          </a:schemeClr>
        </a:solidFill>
        <a:ln w="12700" cap="flat" cmpd="sng" algn="ctr">
          <a:solidFill>
            <a:schemeClr val="accent2">
              <a:tint val="40000"/>
              <a:alpha val="90000"/>
              <a:hueOff val="20250531"/>
              <a:satOff val="1208"/>
              <a:lumOff val="1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ARPA-NET began in 1960s – took to 1990s to become the web browser</a:t>
          </a:r>
        </a:p>
      </dsp:txBody>
      <dsp:txXfrm>
        <a:off x="3317177" y="815421"/>
        <a:ext cx="3317176" cy="6936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A8B8A-1C11-4EF8-8F9C-F749BAC20DB0}">
      <dsp:nvSpPr>
        <dsp:cNvPr id="0" name=""/>
        <dsp:cNvSpPr/>
      </dsp:nvSpPr>
      <dsp:spPr>
        <a:xfrm>
          <a:off x="25320" y="0"/>
          <a:ext cx="4350489" cy="488791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ea typeface="ADLaM Display" panose="02010000000000000000" pitchFamily="2" charset="0"/>
              <a:cs typeface="Times New Roman" panose="02020603050405020304" pitchFamily="18" charset="0"/>
            </a:rPr>
            <a:t>Artificial narrow intelligence </a:t>
          </a:r>
          <a:r>
            <a:rPr lang="en-US" sz="2200" kern="1200" dirty="0">
              <a:latin typeface="Times New Roman" panose="02020603050405020304" pitchFamily="18" charset="0"/>
              <a:cs typeface="Times New Roman" panose="02020603050405020304" pitchFamily="18" charset="0"/>
            </a:rPr>
            <a:t>(ANI) – narrow range of abilities</a:t>
          </a:r>
        </a:p>
        <a:p>
          <a:pPr marL="228600" lvl="1" indent="-228600" algn="l" defTabSz="9779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Manufacturing: product design, supply chain management, quality improvement</a:t>
          </a:r>
        </a:p>
        <a:p>
          <a:pPr marL="228600" lvl="1" indent="-228600" algn="l" defTabSz="9779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Healthcare: disease detection and diagnosis, drug discovery</a:t>
          </a:r>
        </a:p>
        <a:p>
          <a:pPr marL="228600" lvl="1" indent="-228600" algn="l" defTabSz="9779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Marketing: consumer purchasing behavior, strategies, search engines</a:t>
          </a:r>
        </a:p>
        <a:p>
          <a:pPr marL="228600" lvl="1" indent="-228600" algn="l" defTabSz="977900">
            <a:lnSpc>
              <a:spcPct val="90000"/>
            </a:lnSpc>
            <a:spcBef>
              <a:spcPct val="0"/>
            </a:spcBef>
            <a:spcAft>
              <a:spcPct val="15000"/>
            </a:spcAft>
            <a:buChar char="•"/>
          </a:pPr>
          <a:r>
            <a:rPr lang="en-US" sz="2200" kern="1200" dirty="0">
              <a:latin typeface="Times New Roman" panose="02020603050405020304" pitchFamily="18" charset="0"/>
              <a:cs typeface="Times New Roman" panose="02020603050405020304" pitchFamily="18" charset="0"/>
            </a:rPr>
            <a:t>Finance: personalized investing, credit processing, banking operations, e-commerce</a:t>
          </a:r>
        </a:p>
      </dsp:txBody>
      <dsp:txXfrm>
        <a:off x="152741" y="127421"/>
        <a:ext cx="4095647" cy="4633069"/>
      </dsp:txXfrm>
    </dsp:sp>
    <dsp:sp modelId="{5F967B65-D0B1-4DFB-8BAF-7AC4AD90C574}">
      <dsp:nvSpPr>
        <dsp:cNvPr id="0" name=""/>
        <dsp:cNvSpPr/>
      </dsp:nvSpPr>
      <dsp:spPr>
        <a:xfrm rot="18898">
          <a:off x="4688343" y="2072087"/>
          <a:ext cx="662591" cy="77473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88345" y="2226487"/>
        <a:ext cx="463814" cy="464839"/>
      </dsp:txXfrm>
    </dsp:sp>
    <dsp:sp modelId="{8707CD90-FF90-4EB9-8DD4-D88319F260AB}">
      <dsp:nvSpPr>
        <dsp:cNvPr id="0" name=""/>
        <dsp:cNvSpPr/>
      </dsp:nvSpPr>
      <dsp:spPr>
        <a:xfrm>
          <a:off x="5625963" y="603465"/>
          <a:ext cx="2326411" cy="3731429"/>
        </a:xfrm>
        <a:prstGeom prst="roundRect">
          <a:avLst>
            <a:gd name="adj" fmla="val 10000"/>
          </a:avLst>
        </a:prstGeom>
        <a:solidFill>
          <a:schemeClr val="accent5">
            <a:hueOff val="-767689"/>
            <a:satOff val="126"/>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ea typeface="ADLaM Display" panose="02010000000000000000" pitchFamily="2" charset="0"/>
              <a:cs typeface="Times New Roman" panose="02020603050405020304" pitchFamily="18" charset="0"/>
            </a:rPr>
            <a:t>Artificial generated intelligence </a:t>
          </a:r>
          <a:r>
            <a:rPr lang="en-US" sz="2200" kern="1200" dirty="0">
              <a:latin typeface="Times New Roman" panose="02020603050405020304" pitchFamily="18" charset="0"/>
              <a:cs typeface="Times New Roman" panose="02020603050405020304" pitchFamily="18" charset="0"/>
            </a:rPr>
            <a:t>(AGI) – on par with human capabilities</a:t>
          </a:r>
        </a:p>
      </dsp:txBody>
      <dsp:txXfrm>
        <a:off x="5694101" y="671603"/>
        <a:ext cx="2190135" cy="3595153"/>
      </dsp:txXfrm>
    </dsp:sp>
    <dsp:sp modelId="{E4A88078-D83C-4BD5-81D5-BA659DFF05D9}">
      <dsp:nvSpPr>
        <dsp:cNvPr id="0" name=""/>
        <dsp:cNvSpPr/>
      </dsp:nvSpPr>
      <dsp:spPr>
        <a:xfrm rot="21575414">
          <a:off x="8260087" y="2068962"/>
          <a:ext cx="652385" cy="774731"/>
        </a:xfrm>
        <a:prstGeom prst="rightArrow">
          <a:avLst>
            <a:gd name="adj1" fmla="val 60000"/>
            <a:gd name="adj2" fmla="val 50000"/>
          </a:avLst>
        </a:prstGeom>
        <a:solidFill>
          <a:schemeClr val="accent5">
            <a:hueOff val="-1535378"/>
            <a:satOff val="252"/>
            <a:lumOff val="-62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60090" y="2224608"/>
        <a:ext cx="456670" cy="464839"/>
      </dsp:txXfrm>
    </dsp:sp>
    <dsp:sp modelId="{52D1FBE5-965D-491A-9C8D-A451AB2A7C23}">
      <dsp:nvSpPr>
        <dsp:cNvPr id="0" name=""/>
        <dsp:cNvSpPr/>
      </dsp:nvSpPr>
      <dsp:spPr>
        <a:xfrm>
          <a:off x="9183259" y="578241"/>
          <a:ext cx="2265744" cy="3731429"/>
        </a:xfrm>
        <a:prstGeom prst="roundRect">
          <a:avLst>
            <a:gd name="adj" fmla="val 10000"/>
          </a:avLst>
        </a:prstGeom>
        <a:solidFill>
          <a:schemeClr val="accent5">
            <a:hueOff val="-1535378"/>
            <a:satOff val="252"/>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ea typeface="ADLaM Display" panose="02010000000000000000" pitchFamily="2" charset="0"/>
              <a:cs typeface="Times New Roman" panose="02020603050405020304" pitchFamily="18" charset="0"/>
            </a:rPr>
            <a:t>Artificial superintelligence </a:t>
          </a:r>
          <a:r>
            <a:rPr lang="en-US" sz="2200" kern="1200" dirty="0">
              <a:latin typeface="Times New Roman" panose="02020603050405020304" pitchFamily="18" charset="0"/>
              <a:cs typeface="Times New Roman" panose="02020603050405020304" pitchFamily="18" charset="0"/>
            </a:rPr>
            <a:t>(ASI) – more capable than a human</a:t>
          </a:r>
        </a:p>
      </dsp:txBody>
      <dsp:txXfrm>
        <a:off x="9249620" y="644602"/>
        <a:ext cx="2133022" cy="35987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47058-43F8-4659-8423-1FF953E2D6AC}">
      <dsp:nvSpPr>
        <dsp:cNvPr id="0" name=""/>
        <dsp:cNvSpPr/>
      </dsp:nvSpPr>
      <dsp:spPr>
        <a:xfrm>
          <a:off x="0" y="0"/>
          <a:ext cx="8988770" cy="9001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ChatGPT is less intelligent, and more a group of toddlers with keyboards that have gotten really good at pretending to be grownups.</a:t>
          </a:r>
        </a:p>
      </dsp:txBody>
      <dsp:txXfrm>
        <a:off x="26365" y="26365"/>
        <a:ext cx="7912105" cy="847432"/>
      </dsp:txXfrm>
    </dsp:sp>
    <dsp:sp modelId="{4B1AF486-3F81-4737-B9F1-6AC976869D13}">
      <dsp:nvSpPr>
        <dsp:cNvPr id="0" name=""/>
        <dsp:cNvSpPr/>
      </dsp:nvSpPr>
      <dsp:spPr>
        <a:xfrm>
          <a:off x="671239" y="1025184"/>
          <a:ext cx="8988770" cy="90016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Generative AL is not a Swiss army knife, or even a spoon</a:t>
          </a:r>
          <a:r>
            <a:rPr lang="en-US" sz="2200" kern="1200" dirty="0"/>
            <a:t>.</a:t>
          </a:r>
        </a:p>
      </dsp:txBody>
      <dsp:txXfrm>
        <a:off x="697604" y="1051549"/>
        <a:ext cx="7679695" cy="847432"/>
      </dsp:txXfrm>
    </dsp:sp>
    <dsp:sp modelId="{A76555F1-356D-4281-BE5A-4D28918784EE}">
      <dsp:nvSpPr>
        <dsp:cNvPr id="0" name=""/>
        <dsp:cNvSpPr/>
      </dsp:nvSpPr>
      <dsp:spPr>
        <a:xfrm>
          <a:off x="1342478" y="2050369"/>
          <a:ext cx="8988770" cy="9001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Your partner may be able to read your mind. . .but AI needs you to use your words.</a:t>
          </a:r>
        </a:p>
      </dsp:txBody>
      <dsp:txXfrm>
        <a:off x="1368843" y="2076734"/>
        <a:ext cx="7679695" cy="847432"/>
      </dsp:txXfrm>
    </dsp:sp>
    <dsp:sp modelId="{6BBA8BA1-677F-4544-9A88-BAB1C7FAC017}">
      <dsp:nvSpPr>
        <dsp:cNvPr id="0" name=""/>
        <dsp:cNvSpPr/>
      </dsp:nvSpPr>
      <dsp:spPr>
        <a:xfrm>
          <a:off x="2013718" y="3075554"/>
          <a:ext cx="8988770" cy="90016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AL is like Instagram without privacy filters</a:t>
          </a:r>
          <a:r>
            <a:rPr lang="en-US" sz="2200" kern="1200" dirty="0"/>
            <a:t>.</a:t>
          </a:r>
        </a:p>
      </dsp:txBody>
      <dsp:txXfrm>
        <a:off x="2040083" y="3101919"/>
        <a:ext cx="7679695" cy="847432"/>
      </dsp:txXfrm>
    </dsp:sp>
    <dsp:sp modelId="{291CF8DA-3FD2-4500-87BA-C82422E354FB}">
      <dsp:nvSpPr>
        <dsp:cNvPr id="0" name=""/>
        <dsp:cNvSpPr/>
      </dsp:nvSpPr>
      <dsp:spPr>
        <a:xfrm>
          <a:off x="2684957" y="4100739"/>
          <a:ext cx="8988770" cy="90016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AI is here to stay; we better learn to collaborate.</a:t>
          </a:r>
        </a:p>
      </dsp:txBody>
      <dsp:txXfrm>
        <a:off x="2711322" y="4127104"/>
        <a:ext cx="7679695" cy="847432"/>
      </dsp:txXfrm>
    </dsp:sp>
    <dsp:sp modelId="{EC1A0553-2916-4594-BBB9-FF921B8B8278}">
      <dsp:nvSpPr>
        <dsp:cNvPr id="0" name=""/>
        <dsp:cNvSpPr/>
      </dsp:nvSpPr>
      <dsp:spPr>
        <a:xfrm>
          <a:off x="8403665" y="657618"/>
          <a:ext cx="585105" cy="58510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535314" y="657618"/>
        <a:ext cx="321807" cy="440292"/>
      </dsp:txXfrm>
    </dsp:sp>
    <dsp:sp modelId="{29C6ED89-F69F-4A8E-ADF2-66943458A493}">
      <dsp:nvSpPr>
        <dsp:cNvPr id="0" name=""/>
        <dsp:cNvSpPr/>
      </dsp:nvSpPr>
      <dsp:spPr>
        <a:xfrm>
          <a:off x="9074904" y="1682803"/>
          <a:ext cx="585105" cy="58510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206553" y="1682803"/>
        <a:ext cx="321807" cy="440292"/>
      </dsp:txXfrm>
    </dsp:sp>
    <dsp:sp modelId="{EB25CE70-0971-4F4F-9519-A3D57AD3DDF4}">
      <dsp:nvSpPr>
        <dsp:cNvPr id="0" name=""/>
        <dsp:cNvSpPr/>
      </dsp:nvSpPr>
      <dsp:spPr>
        <a:xfrm>
          <a:off x="9746143" y="2692985"/>
          <a:ext cx="585105" cy="585105"/>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877792" y="2692985"/>
        <a:ext cx="321807" cy="440292"/>
      </dsp:txXfrm>
    </dsp:sp>
    <dsp:sp modelId="{4FB26B99-C731-487C-9CAB-F182FFD3364B}">
      <dsp:nvSpPr>
        <dsp:cNvPr id="0" name=""/>
        <dsp:cNvSpPr/>
      </dsp:nvSpPr>
      <dsp:spPr>
        <a:xfrm>
          <a:off x="10417383" y="3728172"/>
          <a:ext cx="585105" cy="58510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0549032" y="3728172"/>
        <a:ext cx="321807" cy="4402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31D77-1822-4FBE-8B17-98F412E97A3B}">
      <dsp:nvSpPr>
        <dsp:cNvPr id="0" name=""/>
        <dsp:cNvSpPr/>
      </dsp:nvSpPr>
      <dsp:spPr>
        <a:xfrm>
          <a:off x="0" y="85261"/>
          <a:ext cx="6513953" cy="11325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Responses to queries based on voluminous data fed. If source is biased = results are biased</a:t>
          </a:r>
        </a:p>
      </dsp:txBody>
      <dsp:txXfrm>
        <a:off x="55287" y="140548"/>
        <a:ext cx="6403379" cy="1021986"/>
      </dsp:txXfrm>
    </dsp:sp>
    <dsp:sp modelId="{E17BF77F-FEF5-483C-88C4-7FE68ADE8513}">
      <dsp:nvSpPr>
        <dsp:cNvPr id="0" name=""/>
        <dsp:cNvSpPr/>
      </dsp:nvSpPr>
      <dsp:spPr>
        <a:xfrm>
          <a:off x="0" y="1281181"/>
          <a:ext cx="6513953" cy="1132560"/>
        </a:xfrm>
        <a:prstGeom prst="roundRect">
          <a:avLst/>
        </a:prstGeom>
        <a:solidFill>
          <a:schemeClr val="accent2">
            <a:hueOff val="5023603"/>
            <a:satOff val="-63"/>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March 2016 – Microsoft released a twitter chatbot, Tay. Taken offline in 24 hours due to racist, misogynist, and objectional remarks based on data fed into the system.</a:t>
          </a:r>
        </a:p>
      </dsp:txBody>
      <dsp:txXfrm>
        <a:off x="55287" y="1336468"/>
        <a:ext cx="6403379" cy="1021986"/>
      </dsp:txXfrm>
    </dsp:sp>
    <dsp:sp modelId="{97D4E4A7-628E-4DCE-A90A-70278A824A8D}">
      <dsp:nvSpPr>
        <dsp:cNvPr id="0" name=""/>
        <dsp:cNvSpPr/>
      </dsp:nvSpPr>
      <dsp:spPr>
        <a:xfrm>
          <a:off x="0" y="2477102"/>
          <a:ext cx="6513953" cy="1132560"/>
        </a:xfrm>
        <a:prstGeom prst="roundRect">
          <a:avLst/>
        </a:prstGeom>
        <a:solidFill>
          <a:schemeClr val="accent2">
            <a:hueOff val="10047207"/>
            <a:satOff val="-126"/>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Amazon system criticized for being sexist (preferred male applicants)</a:t>
          </a:r>
        </a:p>
      </dsp:txBody>
      <dsp:txXfrm>
        <a:off x="55287" y="2532389"/>
        <a:ext cx="6403379" cy="1021986"/>
      </dsp:txXfrm>
    </dsp:sp>
    <dsp:sp modelId="{AAA5A0B3-8EAE-41FB-B7F7-3E3499A1CB27}">
      <dsp:nvSpPr>
        <dsp:cNvPr id="0" name=""/>
        <dsp:cNvSpPr/>
      </dsp:nvSpPr>
      <dsp:spPr>
        <a:xfrm>
          <a:off x="0" y="3673022"/>
          <a:ext cx="6513953" cy="1132560"/>
        </a:xfrm>
        <a:prstGeom prst="roundRect">
          <a:avLst/>
        </a:prstGeom>
        <a:solidFill>
          <a:schemeClr val="accent2">
            <a:hueOff val="15070811"/>
            <a:satOff val="-189"/>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Cost for businesses to invest in AI</a:t>
          </a:r>
        </a:p>
      </dsp:txBody>
      <dsp:txXfrm>
        <a:off x="55287" y="3728309"/>
        <a:ext cx="6403379" cy="1021986"/>
      </dsp:txXfrm>
    </dsp:sp>
    <dsp:sp modelId="{1D8A10BA-56E4-4A37-9597-A03E1E533487}">
      <dsp:nvSpPr>
        <dsp:cNvPr id="0" name=""/>
        <dsp:cNvSpPr/>
      </dsp:nvSpPr>
      <dsp:spPr>
        <a:xfrm>
          <a:off x="0" y="4868942"/>
          <a:ext cx="6513953" cy="1132560"/>
        </a:xfrm>
        <a:prstGeom prst="roundRect">
          <a:avLst/>
        </a:prstGeom>
        <a:solidFill>
          <a:schemeClr val="accent2">
            <a:hueOff val="20094413"/>
            <a:satOff val="-252"/>
            <a:lumOff val="6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Digital illiteracy – inequity in access and exposure during K-12 years is reflected in readiness and effectiveness of using AI tools for higher ed assignments.</a:t>
          </a:r>
        </a:p>
      </dsp:txBody>
      <dsp:txXfrm>
        <a:off x="55287" y="4924229"/>
        <a:ext cx="6403379" cy="10219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E0B86-59CD-40BE-92A4-91D38A0EC11B}">
      <dsp:nvSpPr>
        <dsp:cNvPr id="0" name=""/>
        <dsp:cNvSpPr/>
      </dsp:nvSpPr>
      <dsp:spPr>
        <a:xfrm>
          <a:off x="0" y="3723796"/>
          <a:ext cx="11375136" cy="1222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Can bias in AI foster mistrust among or towards people of color, women, people with disabilities, the LGBTQ community, or other marginalized groups?</a:t>
          </a:r>
        </a:p>
      </dsp:txBody>
      <dsp:txXfrm>
        <a:off x="0" y="3723796"/>
        <a:ext cx="11375136" cy="1222233"/>
      </dsp:txXfrm>
    </dsp:sp>
    <dsp:sp modelId="{CF3B49AD-A261-474F-B0A5-6D1F6E49DD09}">
      <dsp:nvSpPr>
        <dsp:cNvPr id="0" name=""/>
        <dsp:cNvSpPr/>
      </dsp:nvSpPr>
      <dsp:spPr>
        <a:xfrm rot="10800000">
          <a:off x="0" y="1862335"/>
          <a:ext cx="11375136" cy="187979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Bias unaddressed hinders people's ability to participate in the economy and society, reduces AI potential, and businesses advancement.</a:t>
          </a:r>
        </a:p>
      </dsp:txBody>
      <dsp:txXfrm rot="10800000">
        <a:off x="0" y="1862335"/>
        <a:ext cx="11375136" cy="1221434"/>
      </dsp:txXfrm>
    </dsp:sp>
    <dsp:sp modelId="{404D671D-3B9F-4678-8D6D-55853B422139}">
      <dsp:nvSpPr>
        <dsp:cNvPr id="0" name=""/>
        <dsp:cNvSpPr/>
      </dsp:nvSpPr>
      <dsp:spPr>
        <a:xfrm rot="10800000">
          <a:off x="0" y="874"/>
          <a:ext cx="11375136" cy="187979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0" i="0" kern="1200"/>
            <a:t>AI bias in the real world show us that when discriminatory data and algorithms are baked into AI models, the models deploy biases at scale and amplify the resulting ne</a:t>
          </a:r>
          <a:endParaRPr lang="en-US" sz="2600" kern="1200"/>
        </a:p>
      </dsp:txBody>
      <dsp:txXfrm rot="10800000">
        <a:off x="0" y="874"/>
        <a:ext cx="11375136" cy="12214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8FC8F-80E4-433E-829E-8B894246BE85}">
      <dsp:nvSpPr>
        <dsp:cNvPr id="0" name=""/>
        <dsp:cNvSpPr/>
      </dsp:nvSpPr>
      <dsp:spPr>
        <a:xfrm>
          <a:off x="0" y="180686"/>
          <a:ext cx="3544454" cy="2126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Training data bias – facial recognition algorithms, where security data is gathered</a:t>
          </a:r>
        </a:p>
      </dsp:txBody>
      <dsp:txXfrm>
        <a:off x="0" y="180686"/>
        <a:ext cx="3544454" cy="2126672"/>
      </dsp:txXfrm>
    </dsp:sp>
    <dsp:sp modelId="{A215E73E-FEC0-460B-87FA-9A2D5BA33273}">
      <dsp:nvSpPr>
        <dsp:cNvPr id="0" name=""/>
        <dsp:cNvSpPr/>
      </dsp:nvSpPr>
      <dsp:spPr>
        <a:xfrm>
          <a:off x="3898899" y="180686"/>
          <a:ext cx="3544454" cy="2126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Algorithmic bias – using flawed training data = programming errors (income or vocabulary unintentionally bias against people of a certain race or gender</a:t>
          </a:r>
        </a:p>
      </dsp:txBody>
      <dsp:txXfrm>
        <a:off x="3898899" y="180686"/>
        <a:ext cx="3544454" cy="2126672"/>
      </dsp:txXfrm>
    </dsp:sp>
    <dsp:sp modelId="{4FD36C6C-9170-4A32-9286-AA90557774C3}">
      <dsp:nvSpPr>
        <dsp:cNvPr id="0" name=""/>
        <dsp:cNvSpPr/>
      </dsp:nvSpPr>
      <dsp:spPr>
        <a:xfrm>
          <a:off x="7797798" y="180686"/>
          <a:ext cx="3544454" cy="2126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Cognitive bias – people processing info. make judgements = influenced by own preferences and experiences</a:t>
          </a:r>
        </a:p>
      </dsp:txBody>
      <dsp:txXfrm>
        <a:off x="7797798" y="180686"/>
        <a:ext cx="3544454" cy="2126672"/>
      </dsp:txXfrm>
    </dsp:sp>
    <dsp:sp modelId="{C8A3EC9E-06BC-4831-8269-13E90B36A7C4}">
      <dsp:nvSpPr>
        <dsp:cNvPr id="0" name=""/>
        <dsp:cNvSpPr/>
      </dsp:nvSpPr>
      <dsp:spPr>
        <a:xfrm>
          <a:off x="0" y="2661804"/>
          <a:ext cx="3544454" cy="2126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Human and systematic institutional and societal factors of bias are overlooked</a:t>
          </a:r>
        </a:p>
        <a:p>
          <a:pPr marL="0" lvl="0" indent="0" algn="ctr" defTabSz="977900">
            <a:lnSpc>
              <a:spcPct val="90000"/>
            </a:lnSpc>
            <a:spcBef>
              <a:spcPct val="0"/>
            </a:spcBef>
            <a:spcAft>
              <a:spcPct val="35000"/>
            </a:spcAft>
            <a:buNone/>
          </a:pPr>
          <a:endParaRPr lang="en-US" sz="2200" kern="1200" dirty="0"/>
        </a:p>
      </dsp:txBody>
      <dsp:txXfrm>
        <a:off x="0" y="2661804"/>
        <a:ext cx="3544454" cy="2126672"/>
      </dsp:txXfrm>
    </dsp:sp>
    <dsp:sp modelId="{AD602AE2-E692-414F-879B-EBD77AF923EE}">
      <dsp:nvSpPr>
        <dsp:cNvPr id="0" name=""/>
        <dsp:cNvSpPr/>
      </dsp:nvSpPr>
      <dsp:spPr>
        <a:xfrm>
          <a:off x="3898899" y="2661804"/>
          <a:ext cx="3544454" cy="2126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Only 2% of employees in technical roles at Facebook and Google are black </a:t>
          </a:r>
          <a:r>
            <a:rPr lang="en-US" sz="1600" kern="1200" dirty="0"/>
            <a:t>(Buolamwini, 2019)</a:t>
          </a:r>
        </a:p>
        <a:p>
          <a:pPr marL="0" lvl="0" indent="0" algn="ctr" defTabSz="977900">
            <a:lnSpc>
              <a:spcPct val="90000"/>
            </a:lnSpc>
            <a:spcBef>
              <a:spcPct val="0"/>
            </a:spcBef>
            <a:spcAft>
              <a:spcPct val="35000"/>
            </a:spcAft>
            <a:buNone/>
          </a:pPr>
          <a:endParaRPr lang="en-US" sz="1600" kern="1200" dirty="0"/>
        </a:p>
      </dsp:txBody>
      <dsp:txXfrm>
        <a:off x="3898899" y="2661804"/>
        <a:ext cx="3544454" cy="2126672"/>
      </dsp:txXfrm>
    </dsp:sp>
    <dsp:sp modelId="{B3ECF25C-6A50-4D2D-BADB-13A1F3CBB677}">
      <dsp:nvSpPr>
        <dsp:cNvPr id="0" name=""/>
        <dsp:cNvSpPr/>
      </dsp:nvSpPr>
      <dsp:spPr>
        <a:xfrm>
          <a:off x="7797798" y="2661804"/>
          <a:ext cx="3544454" cy="21266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At 8 large tech companies, only 20% of the technical workforce are women </a:t>
          </a:r>
          <a:r>
            <a:rPr lang="en-US" sz="1600" kern="1200" dirty="0"/>
            <a:t>(Buolamwini, 2019)</a:t>
          </a:r>
        </a:p>
        <a:p>
          <a:pPr marL="0" lvl="0" indent="0" algn="ctr" defTabSz="977900">
            <a:lnSpc>
              <a:spcPct val="90000"/>
            </a:lnSpc>
            <a:spcBef>
              <a:spcPct val="0"/>
            </a:spcBef>
            <a:spcAft>
              <a:spcPct val="35000"/>
            </a:spcAft>
            <a:buNone/>
          </a:pPr>
          <a:endParaRPr lang="en-US" sz="1600" kern="1200" dirty="0"/>
        </a:p>
      </dsp:txBody>
      <dsp:txXfrm>
        <a:off x="7797798" y="2661804"/>
        <a:ext cx="3544454" cy="21266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6884E-12E7-4D71-951D-1AFD1A395558}" type="datetimeFigureOut">
              <a:rPr lang="en-US" smtClean="0"/>
              <a:t>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F20C9F-55DF-45CB-AF9C-6E3ADA67873E}" type="slidenum">
              <a:rPr lang="en-US" smtClean="0"/>
              <a:t>‹#›</a:t>
            </a:fld>
            <a:endParaRPr lang="en-US"/>
          </a:p>
        </p:txBody>
      </p:sp>
    </p:spTree>
    <p:extLst>
      <p:ext uri="{BB962C8B-B14F-4D97-AF65-F5344CB8AC3E}">
        <p14:creationId xmlns:p14="http://schemas.microsoft.com/office/powerpoint/2010/main" val="3031320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F20C9F-55DF-45CB-AF9C-6E3ADA67873E}" type="slidenum">
              <a:rPr lang="en-US" smtClean="0"/>
              <a:t>6</a:t>
            </a:fld>
            <a:endParaRPr lang="en-US"/>
          </a:p>
        </p:txBody>
      </p:sp>
    </p:spTree>
    <p:extLst>
      <p:ext uri="{BB962C8B-B14F-4D97-AF65-F5344CB8AC3E}">
        <p14:creationId xmlns:p14="http://schemas.microsoft.com/office/powerpoint/2010/main" val="168474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F20C9F-55DF-45CB-AF9C-6E3ADA67873E}" type="slidenum">
              <a:rPr lang="en-US" smtClean="0"/>
              <a:t>21</a:t>
            </a:fld>
            <a:endParaRPr lang="en-US"/>
          </a:p>
        </p:txBody>
      </p:sp>
    </p:spTree>
    <p:extLst>
      <p:ext uri="{BB962C8B-B14F-4D97-AF65-F5344CB8AC3E}">
        <p14:creationId xmlns:p14="http://schemas.microsoft.com/office/powerpoint/2010/main" val="229829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F20C9F-55DF-45CB-AF9C-6E3ADA67873E}" type="slidenum">
              <a:rPr lang="en-US" smtClean="0"/>
              <a:t>27</a:t>
            </a:fld>
            <a:endParaRPr lang="en-US"/>
          </a:p>
        </p:txBody>
      </p:sp>
    </p:spTree>
    <p:extLst>
      <p:ext uri="{BB962C8B-B14F-4D97-AF65-F5344CB8AC3E}">
        <p14:creationId xmlns:p14="http://schemas.microsoft.com/office/powerpoint/2010/main" val="388304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A40455-2D47-4F92-B5D3-E5AB034AAA34}" type="slidenum">
              <a:rPr lang="en-US" smtClean="0"/>
              <a:t>31</a:t>
            </a:fld>
            <a:endParaRPr lang="en-US"/>
          </a:p>
        </p:txBody>
      </p:sp>
    </p:spTree>
    <p:extLst>
      <p:ext uri="{BB962C8B-B14F-4D97-AF65-F5344CB8AC3E}">
        <p14:creationId xmlns:p14="http://schemas.microsoft.com/office/powerpoint/2010/main" val="4039418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1511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091450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58629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265350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06454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05170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15382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639102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2160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2065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2/23/2025</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60504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2/23/2025</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3455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flickr.com/photos/rikkis_refuge/16400696138" TargetMode="External"/><Relationship Id="rId3" Type="http://schemas.openxmlformats.org/officeDocument/2006/relationships/diagramLayout" Target="../diagrams/layout7.xml"/><Relationship Id="rId7" Type="http://schemas.openxmlformats.org/officeDocument/2006/relationships/image" Target="../media/image30.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hyperlink" Target="https://www.nytimes.com/by/zeynep-tufekci" TargetMode="External"/><Relationship Id="rId4" Type="http://schemas.openxmlformats.org/officeDocument/2006/relationships/hyperlink" Target="https://considerthethought.blogspot.com/2012/06/ajisai.html"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enago.com/academy/observer-bias-in-research/" TargetMode="External"/><Relationship Id="rId3" Type="http://schemas.openxmlformats.org/officeDocument/2006/relationships/diagramLayout" Target="../diagrams/layout9.xml"/><Relationship Id="rId7" Type="http://schemas.openxmlformats.org/officeDocument/2006/relationships/image" Target="../media/image35.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24905220@N00/3285224809" TargetMode="Externa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rajclassroom.com/2024/03/fun-and-creative-way-to-teach-geometric.html?spref=pi" TargetMode="Externa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artmuseumteaching.com/category/teaching-tools/" TargetMode="Externa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hyperlink" Target="https://sharpjacqui.blogspot.com/2012/03/student-digital-toolkit.html"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itchthattextbook.com/ai-guided-notes/" TargetMode="External"/><Relationship Id="rId5" Type="http://schemas.openxmlformats.org/officeDocument/2006/relationships/hyperlink" Target="https://ditchthattextbook.com/ai-text-adventure/" TargetMode="External"/><Relationship Id="rId4" Type="http://schemas.openxmlformats.org/officeDocument/2006/relationships/hyperlink" Target="https://ditchthattextbook.com/10-tips-to-use-google-classroom-effectively-and-efficiently/"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hamzcraze.deviantart.com/art/keep-moving-forward-259860572" TargetMode="External"/><Relationship Id="rId3" Type="http://schemas.openxmlformats.org/officeDocument/2006/relationships/diagramLayout" Target="../diagrams/layout15.xml"/><Relationship Id="rId7" Type="http://schemas.openxmlformats.org/officeDocument/2006/relationships/image" Target="../media/image41.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9.xml.rels><?xml version="1.0" encoding="UTF-8" standalone="yes"?>
<Relationships xmlns="http://schemas.openxmlformats.org/package/2006/relationships"><Relationship Id="rId3" Type="http://schemas.openxmlformats.org/officeDocument/2006/relationships/hyperlink" Target="https://pxhere.com/en/photo/1552533"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thebluediamondgallery.com/tablet/a/artificial-intelligence.html" TargetMode="External"/><Relationship Id="rId3" Type="http://schemas.openxmlformats.org/officeDocument/2006/relationships/diagramLayout" Target="../diagrams/layout1.xml"/><Relationship Id="rId7" Type="http://schemas.openxmlformats.org/officeDocument/2006/relationships/image" Target="../media/image2.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hyperlink" Target="https://jitp.commons.gc.cuny.edu/twitter-for-academic-purposes-how-to-guide-students/" TargetMode="External"/><Relationship Id="rId3" Type="http://schemas.openxmlformats.org/officeDocument/2006/relationships/diagramLayout" Target="../diagrams/layout16.xml"/><Relationship Id="rId7" Type="http://schemas.openxmlformats.org/officeDocument/2006/relationships/image" Target="../media/image43.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malaysia-students.com/2017/05/" TargetMode="External"/><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hyperlink" Target="https://hai.stanford.edu/news/ai-detectors-biased-against-non-native-english-writers" TargetMode="External"/><Relationship Id="rId7" Type="http://schemas.openxmlformats.org/officeDocument/2006/relationships/hyperlink" Target="https://www.pewresearch.org/short-reads/2023/04/20/most-americans-say-racial-bias-is-a-problem-in-the-workplace-can-ai-help/" TargetMode="External"/><Relationship Id="rId2" Type="http://schemas.openxmlformats.org/officeDocument/2006/relationships/hyperlink" Target="https://www.ibm.com/blog/shedding-light-on-ai-bias-with-real-world-examples/" TargetMode="External"/><Relationship Id="rId1" Type="http://schemas.openxmlformats.org/officeDocument/2006/relationships/slideLayout" Target="../slideLayouts/slideLayout2.xml"/><Relationship Id="rId6" Type="http://schemas.openxmlformats.org/officeDocument/2006/relationships/hyperlink" Target="https://time.com/5520558/artificial-intelligence-racial-gender-bias/" TargetMode="External"/><Relationship Id="rId5" Type="http://schemas.openxmlformats.org/officeDocument/2006/relationships/hyperlink" Target="https://www.aclu.org/news/privacy-technology/how-artificial-intelligence-can-deepen-racial-and-economic-inequities" TargetMode="External"/><Relationship Id="rId4" Type="http://schemas.openxmlformats.org/officeDocument/2006/relationships/hyperlink" Target="https://www.nytimes.com/2023/07/04/arts/design/black-artists-bias-ai.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www.educause.edu/content/2024/ai-literacy-in-teaching-and-learning/executive-summary" TargetMode="External"/><Relationship Id="rId1" Type="http://schemas.openxmlformats.org/officeDocument/2006/relationships/slideLayout" Target="../slideLayouts/slideLayout2.xml"/><Relationship Id="rId4" Type="http://schemas.openxmlformats.org/officeDocument/2006/relationships/hyperlink" Target="https://www.pexels.com/photo/photo-of-open-books-on-table-4372319/"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aiedu.org/ai-readiness-framework"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mckinsey.com/capabilities/quantumblack/our-insights/what-ai-can-and-cant-do-yet-for-your-business" TargetMode="External"/><Relationship Id="rId2" Type="http://schemas.openxmlformats.org/officeDocument/2006/relationships/hyperlink" Target="https://time.com/5520558/artificial-intelligence-racial-gender-bia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oneusefulthing.or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eograph.org.uk/photo/4350842"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Industrial_Revolution" TargetMode="External"/><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hyperlink" Target="http://socialist.kr/beyond-fourth-industrial-revolution/" TargetMode="Externa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ilton Penn's Landing">
            <a:extLst>
              <a:ext uri="{FF2B5EF4-FFF2-40B4-BE49-F238E27FC236}">
                <a16:creationId xmlns:a16="http://schemas.microsoft.com/office/drawing/2014/main" id="{72168594-2374-D841-3763-956F6EECC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32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2450A2-828C-0B26-C07B-2034491F88DC}"/>
              </a:ext>
            </a:extLst>
          </p:cNvPr>
          <p:cNvSpPr>
            <a:spLocks noGrp="1"/>
          </p:cNvSpPr>
          <p:nvPr>
            <p:ph type="ctrTitle"/>
          </p:nvPr>
        </p:nvSpPr>
        <p:spPr>
          <a:xfrm>
            <a:off x="819150" y="1066800"/>
            <a:ext cx="4391025" cy="2698806"/>
          </a:xfrm>
        </p:spPr>
        <p:txBody>
          <a:bodyPr>
            <a:noAutofit/>
          </a:bodyPr>
          <a:lstStyle/>
          <a:p>
            <a:pPr>
              <a:lnSpc>
                <a:spcPct val="100000"/>
              </a:lnSpc>
            </a:pPr>
            <a:r>
              <a:rPr kumimoji="0" lang="en-US" altLang="en-US" sz="2400" b="1" i="1" u="none" strike="noStrike" cap="none" normalizeH="0" baseline="0" dirty="0">
                <a:ln>
                  <a:noFill/>
                </a:ln>
                <a:effectLst/>
                <a:latin typeface="Times New Roman" panose="02020603050405020304" pitchFamily="18" charset="0"/>
                <a:ea typeface="Aptos" panose="020B0004020202020204" pitchFamily="34" charset="0"/>
                <a:cs typeface="Times New Roman" panose="02020603050405020304" pitchFamily="18" charset="0"/>
              </a:rPr>
              <a:t>Higher Education in the Age of Artificial Intelligence: Challenges, Opportunities, and Implications for Social Justice</a:t>
            </a:r>
            <a:endParaRPr lang="en-US" sz="2400" dirty="0"/>
          </a:p>
        </p:txBody>
      </p:sp>
      <p:sp>
        <p:nvSpPr>
          <p:cNvPr id="5" name="Subtitle 4">
            <a:extLst>
              <a:ext uri="{FF2B5EF4-FFF2-40B4-BE49-F238E27FC236}">
                <a16:creationId xmlns:a16="http://schemas.microsoft.com/office/drawing/2014/main" id="{678737E7-DB9B-57A5-EBA7-466EF411CEA4}"/>
              </a:ext>
            </a:extLst>
          </p:cNvPr>
          <p:cNvSpPr txBox="1">
            <a:spLocks noGrp="1"/>
          </p:cNvSpPr>
          <p:nvPr>
            <p:ph type="subTitle" idx="1"/>
          </p:nvPr>
        </p:nvSpPr>
        <p:spPr>
          <a:xfrm>
            <a:off x="1048561" y="4327781"/>
            <a:ext cx="3931321" cy="1033669"/>
          </a:xfrm>
          <a:prstGeom prst="rect">
            <a:avLst/>
          </a:prstGeom>
        </p:spPr>
        <p:txBody>
          <a:bodyPr rtlCol="0">
            <a:normAutofit/>
          </a:bodyPr>
          <a:lstStyle/>
          <a:p>
            <a:r>
              <a:rPr lang="en-US" sz="2400" b="1" dirty="0"/>
              <a:t>Dr. Marcia Mackey</a:t>
            </a:r>
          </a:p>
          <a:p>
            <a:r>
              <a:rPr lang="en-US" sz="2400" b="1" dirty="0"/>
              <a:t>Central Michigan University</a:t>
            </a:r>
          </a:p>
        </p:txBody>
      </p:sp>
      <p:grpSp>
        <p:nvGrpSpPr>
          <p:cNvPr id="1035" name="Group 1034">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3871114"/>
            <a:ext cx="867485" cy="115439"/>
            <a:chOff x="8910933" y="1861308"/>
            <a:chExt cx="867485" cy="115439"/>
          </a:xfrm>
        </p:grpSpPr>
        <p:sp>
          <p:nvSpPr>
            <p:cNvPr id="1036" name="Rectangle 1035">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7" name="Straight Connector 1036">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089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BBC5E-9188-7C62-0E1B-C26EC88B7DE1}"/>
              </a:ext>
            </a:extLst>
          </p:cNvPr>
          <p:cNvSpPr>
            <a:spLocks noGrp="1"/>
          </p:cNvSpPr>
          <p:nvPr>
            <p:ph type="title"/>
          </p:nvPr>
        </p:nvSpPr>
        <p:spPr>
          <a:xfrm>
            <a:off x="1028700" y="1133475"/>
            <a:ext cx="4038600" cy="3311163"/>
          </a:xfrm>
        </p:spPr>
        <p:txBody>
          <a:bodyPr anchor="ctr">
            <a:noAutofit/>
          </a:bodyPr>
          <a:lstStyle/>
          <a:p>
            <a:pPr algn="ctr"/>
            <a:r>
              <a:rPr lang="en-US" sz="4400" b="1" dirty="0">
                <a:latin typeface="Arial Rounded MT Bold" panose="020F0704030504030204" pitchFamily="34" charset="0"/>
              </a:rPr>
              <a:t>General Purpose Technologies (GPT)</a:t>
            </a:r>
          </a:p>
        </p:txBody>
      </p:sp>
      <p:graphicFrame>
        <p:nvGraphicFramePr>
          <p:cNvPr id="5" name="Content Placeholder 2">
            <a:extLst>
              <a:ext uri="{FF2B5EF4-FFF2-40B4-BE49-F238E27FC236}">
                <a16:creationId xmlns:a16="http://schemas.microsoft.com/office/drawing/2014/main" id="{2CD87503-88FC-545D-86E0-CA2D59736403}"/>
              </a:ext>
            </a:extLst>
          </p:cNvPr>
          <p:cNvGraphicFramePr>
            <a:graphicFrameLocks noGrp="1"/>
          </p:cNvGraphicFramePr>
          <p:nvPr>
            <p:ph idx="1"/>
          </p:nvPr>
        </p:nvGraphicFramePr>
        <p:xfrm>
          <a:off x="5307710" y="396474"/>
          <a:ext cx="6634354" cy="6105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632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2557-5749-02DA-75B0-001D25BD6F1D}"/>
              </a:ext>
            </a:extLst>
          </p:cNvPr>
          <p:cNvSpPr>
            <a:spLocks noGrp="1"/>
          </p:cNvSpPr>
          <p:nvPr>
            <p:ph type="title"/>
          </p:nvPr>
        </p:nvSpPr>
        <p:spPr>
          <a:xfrm>
            <a:off x="415636" y="515007"/>
            <a:ext cx="11351491" cy="1141324"/>
          </a:xfrm>
        </p:spPr>
        <p:txBody>
          <a:bodyPr anchor="b">
            <a:noAutofit/>
          </a:bodyPr>
          <a:lstStyle/>
          <a:p>
            <a:r>
              <a:rPr lang="en-US" sz="4800" dirty="0">
                <a:latin typeface="Arial Rounded MT Bold" panose="020F0704030504030204" pitchFamily="34" charset="0"/>
              </a:rPr>
              <a:t>AI classifications in 3 categories</a:t>
            </a:r>
            <a:br>
              <a:rPr lang="en-US" sz="4800" dirty="0">
                <a:latin typeface="Arial Rounded MT Bold" panose="020F0704030504030204" pitchFamily="34" charset="0"/>
              </a:rPr>
            </a:br>
            <a:r>
              <a:rPr lang="en-US" sz="1000" dirty="0">
                <a:latin typeface="Arial Rounded MT Bold" panose="020F0704030504030204" pitchFamily="34" charset="0"/>
              </a:rPr>
              <a:t>									</a:t>
            </a:r>
            <a:r>
              <a:rPr lang="en-US" sz="2000" dirty="0"/>
              <a:t>(Dhawan &amp; Batra, 2024):</a:t>
            </a:r>
          </a:p>
        </p:txBody>
      </p:sp>
      <p:graphicFrame>
        <p:nvGraphicFramePr>
          <p:cNvPr id="5" name="Content Placeholder 2">
            <a:extLst>
              <a:ext uri="{FF2B5EF4-FFF2-40B4-BE49-F238E27FC236}">
                <a16:creationId xmlns:a16="http://schemas.microsoft.com/office/drawing/2014/main" id="{4E249399-7C1A-B45A-EF54-F7B00229986D}"/>
              </a:ext>
            </a:extLst>
          </p:cNvPr>
          <p:cNvGraphicFramePr>
            <a:graphicFrameLocks noGrp="1"/>
          </p:cNvGraphicFramePr>
          <p:nvPr>
            <p:ph idx="1"/>
            <p:extLst>
              <p:ext uri="{D42A27DB-BD31-4B8C-83A1-F6EECF244321}">
                <p14:modId xmlns:p14="http://schemas.microsoft.com/office/powerpoint/2010/main" val="1782111674"/>
              </p:ext>
            </p:extLst>
          </p:nvPr>
        </p:nvGraphicFramePr>
        <p:xfrm>
          <a:off x="310896" y="1656332"/>
          <a:ext cx="11456231" cy="4887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F985BDE-D208-2B16-9FAB-B875621C4DBC}"/>
              </a:ext>
            </a:extLst>
          </p:cNvPr>
          <p:cNvSpPr txBox="1"/>
          <p:nvPr/>
        </p:nvSpPr>
        <p:spPr>
          <a:xfrm>
            <a:off x="3657074" y="5959469"/>
            <a:ext cx="3442991"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The only type successfully realized to date (O’Carroll, 2020)</a:t>
            </a:r>
          </a:p>
        </p:txBody>
      </p:sp>
    </p:spTree>
    <p:extLst>
      <p:ext uri="{BB962C8B-B14F-4D97-AF65-F5344CB8AC3E}">
        <p14:creationId xmlns:p14="http://schemas.microsoft.com/office/powerpoint/2010/main" val="3433170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5CE0-1020-A7B7-43C5-E30FCF08A80D}"/>
              </a:ext>
            </a:extLst>
          </p:cNvPr>
          <p:cNvSpPr>
            <a:spLocks noGrp="1"/>
          </p:cNvSpPr>
          <p:nvPr>
            <p:ph type="title"/>
          </p:nvPr>
        </p:nvSpPr>
        <p:spPr>
          <a:xfrm>
            <a:off x="681229" y="448923"/>
            <a:ext cx="10134600" cy="715029"/>
          </a:xfrm>
        </p:spPr>
        <p:txBody>
          <a:bodyPr anchor="b">
            <a:normAutofit fontScale="90000"/>
          </a:bodyPr>
          <a:lstStyle/>
          <a:p>
            <a:r>
              <a:rPr lang="en-US" sz="4400" dirty="0">
                <a:latin typeface="Arial Rounded MT Bold" panose="020F0704030504030204" pitchFamily="34" charset="0"/>
              </a:rPr>
              <a:t>Things to Know</a:t>
            </a:r>
          </a:p>
        </p:txBody>
      </p:sp>
      <p:graphicFrame>
        <p:nvGraphicFramePr>
          <p:cNvPr id="5" name="Content Placeholder 2">
            <a:extLst>
              <a:ext uri="{FF2B5EF4-FFF2-40B4-BE49-F238E27FC236}">
                <a16:creationId xmlns:a16="http://schemas.microsoft.com/office/drawing/2014/main" id="{6C03E2FE-3C38-00ED-C09B-94BEF8DF3184}"/>
              </a:ext>
            </a:extLst>
          </p:cNvPr>
          <p:cNvGraphicFramePr>
            <a:graphicFrameLocks noGrp="1"/>
          </p:cNvGraphicFramePr>
          <p:nvPr>
            <p:ph idx="1"/>
          </p:nvPr>
        </p:nvGraphicFramePr>
        <p:xfrm>
          <a:off x="357352" y="1163953"/>
          <a:ext cx="11673728" cy="5000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3121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1460EE-15FF-6E11-F310-C5782184BA0F}"/>
              </a:ext>
            </a:extLst>
          </p:cNvPr>
          <p:cNvSpPr>
            <a:spLocks noGrp="1"/>
          </p:cNvSpPr>
          <p:nvPr>
            <p:ph type="title"/>
          </p:nvPr>
        </p:nvSpPr>
        <p:spPr>
          <a:xfrm>
            <a:off x="6559233" y="406400"/>
            <a:ext cx="5169533" cy="1385455"/>
          </a:xfrm>
        </p:spPr>
        <p:txBody>
          <a:bodyPr anchor="b">
            <a:noAutofit/>
          </a:bodyPr>
          <a:lstStyle/>
          <a:p>
            <a:pPr algn="ctr"/>
            <a:r>
              <a:rPr lang="en-US" sz="4400" dirty="0"/>
              <a:t>2024 Educause AI Landscape Survey</a:t>
            </a:r>
          </a:p>
        </p:txBody>
      </p:sp>
      <p:sp>
        <p:nvSpPr>
          <p:cNvPr id="3" name="Content Placeholder 2">
            <a:extLst>
              <a:ext uri="{FF2B5EF4-FFF2-40B4-BE49-F238E27FC236}">
                <a16:creationId xmlns:a16="http://schemas.microsoft.com/office/drawing/2014/main" id="{328510EB-AB19-05E2-51E8-6A020891C0B0}"/>
              </a:ext>
            </a:extLst>
          </p:cNvPr>
          <p:cNvSpPr>
            <a:spLocks noGrp="1"/>
          </p:cNvSpPr>
          <p:nvPr>
            <p:ph idx="1"/>
          </p:nvPr>
        </p:nvSpPr>
        <p:spPr>
          <a:xfrm>
            <a:off x="6507355" y="2075689"/>
            <a:ext cx="5169533" cy="3750347"/>
          </a:xfrm>
        </p:spPr>
        <p:txBody>
          <a:bodyPr anchor="t">
            <a:normAutofit fontScale="92500" lnSpcReduction="10000"/>
          </a:bodyPr>
          <a:lstStyle/>
          <a:p>
            <a:pPr marL="457200" indent="-457200">
              <a:buFont typeface="Arial" panose="020B0604020202020204" pitchFamily="34" charset="0"/>
              <a:buChar char="•"/>
            </a:pPr>
            <a:r>
              <a:rPr lang="en-US" sz="2800" dirty="0"/>
              <a:t>95% said AI is already impacting, or soon will impact, policies for teaching on campuses</a:t>
            </a:r>
          </a:p>
          <a:p>
            <a:pPr marL="457200" indent="-457200">
              <a:buFont typeface="Arial" panose="020B0604020202020204" pitchFamily="34" charset="0"/>
              <a:buChar char="•"/>
            </a:pPr>
            <a:r>
              <a:rPr lang="en-US" sz="2800" dirty="0"/>
              <a:t>Concerns about student use and inappropriate use of AI are driving planning</a:t>
            </a:r>
          </a:p>
          <a:p>
            <a:pPr marL="457200" indent="-457200">
              <a:buFont typeface="Arial" panose="020B0604020202020204" pitchFamily="34" charset="0"/>
              <a:buChar char="•"/>
            </a:pPr>
            <a:r>
              <a:rPr lang="en-US" sz="2800" dirty="0"/>
              <a:t>Workforce expectations: graduate know how to use these tools</a:t>
            </a:r>
          </a:p>
          <a:p>
            <a:pPr algn="ctr"/>
            <a:endParaRPr lang="en-US" dirty="0"/>
          </a:p>
        </p:txBody>
      </p:sp>
      <p:pic>
        <p:nvPicPr>
          <p:cNvPr id="5" name="Picture 4" descr="Single tree on a field with cityscape in foggy distance">
            <a:extLst>
              <a:ext uri="{FF2B5EF4-FFF2-40B4-BE49-F238E27FC236}">
                <a16:creationId xmlns:a16="http://schemas.microsoft.com/office/drawing/2014/main" id="{436C3914-289A-A400-1D19-44571BBFEB90}"/>
              </a:ext>
            </a:extLst>
          </p:cNvPr>
          <p:cNvPicPr>
            <a:picLocks noChangeAspect="1"/>
          </p:cNvPicPr>
          <p:nvPr/>
        </p:nvPicPr>
        <p:blipFill>
          <a:blip r:embed="rId2">
            <a:alphaModFix/>
          </a:blip>
          <a:srcRect r="40889"/>
          <a:stretch/>
        </p:blipFill>
        <p:spPr>
          <a:xfrm>
            <a:off x="1682" y="10"/>
            <a:ext cx="6096000" cy="6857990"/>
          </a:xfrm>
          <a:prstGeom prst="rect">
            <a:avLst/>
          </a:prstGeom>
        </p:spPr>
      </p:pic>
      <p:grpSp>
        <p:nvGrpSpPr>
          <p:cNvPr id="15" name="Group 14">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6" name="Rectangle 15">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0352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F135CD1-EF83-6116-B5F6-1BF51D886D9A}"/>
              </a:ext>
            </a:extLst>
          </p:cNvPr>
          <p:cNvSpPr>
            <a:spLocks noGrp="1"/>
          </p:cNvSpPr>
          <p:nvPr>
            <p:ph type="title"/>
          </p:nvPr>
        </p:nvSpPr>
        <p:spPr>
          <a:xfrm>
            <a:off x="1262743" y="1186546"/>
            <a:ext cx="3646713" cy="3258095"/>
          </a:xfrm>
        </p:spPr>
        <p:txBody>
          <a:bodyPr anchor="ctr">
            <a:noAutofit/>
          </a:bodyPr>
          <a:lstStyle/>
          <a:p>
            <a:pPr algn="ctr"/>
            <a:r>
              <a:rPr lang="en-US" sz="4400" b="1" dirty="0">
                <a:latin typeface="ADLaM Display" panose="02010000000000000000" pitchFamily="2" charset="0"/>
                <a:ea typeface="ADLaM Display" panose="02010000000000000000" pitchFamily="2" charset="0"/>
                <a:cs typeface="ADLaM Display" panose="02010000000000000000" pitchFamily="2" charset="0"/>
              </a:rPr>
              <a:t>Inequities &amp; Implications for Social Justice</a:t>
            </a:r>
          </a:p>
        </p:txBody>
      </p:sp>
      <p:grpSp>
        <p:nvGrpSpPr>
          <p:cNvPr id="13" name="Group 12">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4" name="Rectangle 13">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29D75B15-E804-04D9-92EC-FA50D11B26DA}"/>
              </a:ext>
            </a:extLst>
          </p:cNvPr>
          <p:cNvGraphicFramePr>
            <a:graphicFrameLocks noGrp="1"/>
          </p:cNvGraphicFramePr>
          <p:nvPr>
            <p:ph idx="1"/>
            <p:extLst>
              <p:ext uri="{D42A27DB-BD31-4B8C-83A1-F6EECF244321}">
                <p14:modId xmlns:p14="http://schemas.microsoft.com/office/powerpoint/2010/main" val="1421911161"/>
              </p:ext>
            </p:extLst>
          </p:nvPr>
        </p:nvGraphicFramePr>
        <p:xfrm>
          <a:off x="5419429" y="443346"/>
          <a:ext cx="6513953" cy="6086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close-up of words&#10;&#10;Description automatically generated">
            <a:extLst>
              <a:ext uri="{FF2B5EF4-FFF2-40B4-BE49-F238E27FC236}">
                <a16:creationId xmlns:a16="http://schemas.microsoft.com/office/drawing/2014/main" id="{D681E50B-9A50-018F-5CD7-02D4278296F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681063" y="4889787"/>
            <a:ext cx="2733871" cy="1640323"/>
          </a:xfrm>
          <a:prstGeom prst="rect">
            <a:avLst/>
          </a:prstGeom>
        </p:spPr>
      </p:pic>
    </p:spTree>
    <p:extLst>
      <p:ext uri="{BB962C8B-B14F-4D97-AF65-F5344CB8AC3E}">
        <p14:creationId xmlns:p14="http://schemas.microsoft.com/office/powerpoint/2010/main" val="410943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567A50-184F-C399-BEB2-4FB0B1448744}"/>
              </a:ext>
            </a:extLst>
          </p:cNvPr>
          <p:cNvSpPr>
            <a:spLocks noGrp="1"/>
          </p:cNvSpPr>
          <p:nvPr>
            <p:ph idx="1"/>
          </p:nvPr>
        </p:nvSpPr>
        <p:spPr>
          <a:xfrm>
            <a:off x="-182160" y="2385852"/>
            <a:ext cx="7619999" cy="4768607"/>
          </a:xfrm>
        </p:spPr>
        <p:txBody>
          <a:bodyPr anchor="t">
            <a:normAutofit fontScale="92500" lnSpcReduction="10000"/>
          </a:bodyPr>
          <a:lstStyle/>
          <a:p>
            <a:pPr marL="457200" marR="0">
              <a:lnSpc>
                <a:spcPct val="100000"/>
              </a:lnSpc>
            </a:pPr>
            <a:r>
              <a:rPr lang="en-US" sz="2800" dirty="0">
                <a:effectLst/>
                <a:latin typeface="Aptos" panose="020B0004020202020204" pitchFamily="34" charset="0"/>
                <a:ea typeface="Aptos" panose="020B0004020202020204" pitchFamily="34" charset="0"/>
                <a:cs typeface="Aptos" panose="020B0004020202020204" pitchFamily="34" charset="0"/>
              </a:rPr>
              <a:t>“And instead of fantasizing about how some future rogue A.I. could attack us, it’s time to start thinking clearly about how corporations and governments could use the A.I. that’s available right now to entrench their dominance, </a:t>
            </a:r>
            <a:r>
              <a:rPr lang="en-US" sz="2800" b="1" dirty="0">
                <a:effectLst/>
                <a:latin typeface="Aptos" panose="020B0004020202020204" pitchFamily="34" charset="0"/>
                <a:ea typeface="Aptos" panose="020B0004020202020204" pitchFamily="34" charset="0"/>
                <a:cs typeface="Aptos" panose="020B0004020202020204" pitchFamily="34" charset="0"/>
              </a:rPr>
              <a:t>erode our rights, worsen inequality</a:t>
            </a:r>
            <a:r>
              <a:rPr lang="en-US" sz="2800" dirty="0">
                <a:effectLst/>
                <a:latin typeface="Aptos" panose="020B0004020202020204" pitchFamily="34" charset="0"/>
                <a:ea typeface="Aptos" panose="020B0004020202020204" pitchFamily="34" charset="0"/>
                <a:cs typeface="Aptos" panose="020B0004020202020204" pitchFamily="34" charset="0"/>
              </a:rPr>
              <a:t>. As the technology continues to expand, </a:t>
            </a:r>
            <a:r>
              <a:rPr lang="en-US" sz="2800" b="1" dirty="0">
                <a:effectLst/>
                <a:latin typeface="Aptos" panose="020B0004020202020204" pitchFamily="34" charset="0"/>
                <a:ea typeface="Aptos" panose="020B0004020202020204" pitchFamily="34" charset="0"/>
                <a:cs typeface="Aptos" panose="020B0004020202020204" pitchFamily="34" charset="0"/>
              </a:rPr>
              <a:t>who will be left behind?</a:t>
            </a:r>
            <a:r>
              <a:rPr lang="en-US" sz="2800" dirty="0">
                <a:effectLst/>
                <a:latin typeface="Aptos" panose="020B0004020202020204" pitchFamily="34" charset="0"/>
                <a:ea typeface="Aptos" panose="020B0004020202020204" pitchFamily="34" charset="0"/>
                <a:cs typeface="Aptos" panose="020B0004020202020204" pitchFamily="34" charset="0"/>
              </a:rPr>
              <a:t> </a:t>
            </a:r>
            <a:r>
              <a:rPr lang="en-US" sz="2800" b="1" dirty="0">
                <a:effectLst/>
                <a:latin typeface="Aptos" panose="020B0004020202020204" pitchFamily="34" charset="0"/>
                <a:ea typeface="Aptos" panose="020B0004020202020204" pitchFamily="34" charset="0"/>
                <a:cs typeface="Aptos" panose="020B0004020202020204" pitchFamily="34" charset="0"/>
              </a:rPr>
              <a:t>What rights will be threatened?</a:t>
            </a:r>
            <a:r>
              <a:rPr lang="en-US" sz="2800" dirty="0">
                <a:effectLst/>
                <a:latin typeface="Aptos" panose="020B0004020202020204" pitchFamily="34" charset="0"/>
                <a:ea typeface="Aptos" panose="020B0004020202020204" pitchFamily="34" charset="0"/>
                <a:cs typeface="Aptos" panose="020B0004020202020204" pitchFamily="34" charset="0"/>
              </a:rPr>
              <a:t> Which institutions will need to be rebuilt and how? And what can we do so that this powerful technology with so much potential for good can benefit the public?”</a:t>
            </a:r>
            <a:r>
              <a:rPr lang="en-US" sz="1600" dirty="0">
                <a:effectLst/>
                <a:latin typeface="Aptos" panose="020B0004020202020204" pitchFamily="34" charset="0"/>
                <a:ea typeface="Aptos" panose="020B0004020202020204" pitchFamily="34" charset="0"/>
                <a:cs typeface="Aptos" panose="020B0004020202020204" pitchFamily="34" charset="0"/>
              </a:rPr>
              <a:t> </a:t>
            </a:r>
          </a:p>
          <a:p>
            <a:pPr algn="ctr">
              <a:lnSpc>
                <a:spcPct val="100000"/>
              </a:lnSpc>
            </a:pPr>
            <a:endParaRPr lang="en-US" sz="1600" dirty="0"/>
          </a:p>
        </p:txBody>
      </p:sp>
      <p:pic>
        <p:nvPicPr>
          <p:cNvPr id="5" name="Picture 4" descr="Wood human figure">
            <a:extLst>
              <a:ext uri="{FF2B5EF4-FFF2-40B4-BE49-F238E27FC236}">
                <a16:creationId xmlns:a16="http://schemas.microsoft.com/office/drawing/2014/main" id="{27236189-B9DB-80BA-2D69-49BA3B5118AF}"/>
              </a:ext>
            </a:extLst>
          </p:cNvPr>
          <p:cNvPicPr>
            <a:picLocks noChangeAspect="1"/>
          </p:cNvPicPr>
          <p:nvPr/>
        </p:nvPicPr>
        <p:blipFill>
          <a:blip r:embed="rId2">
            <a:alphaModFix/>
          </a:blip>
          <a:srcRect l="2463" r="53036" b="-1"/>
          <a:stretch/>
        </p:blipFill>
        <p:spPr>
          <a:xfrm>
            <a:off x="7620000" y="10"/>
            <a:ext cx="4572000" cy="6857990"/>
          </a:xfrm>
          <a:prstGeom prst="rect">
            <a:avLst/>
          </a:prstGeom>
        </p:spPr>
      </p:pic>
      <p:pic>
        <p:nvPicPr>
          <p:cNvPr id="6" name="Picture 5" descr="A blue background with white text&#10;&#10;AI-generated content may be incorrect.">
            <a:extLst>
              <a:ext uri="{FF2B5EF4-FFF2-40B4-BE49-F238E27FC236}">
                <a16:creationId xmlns:a16="http://schemas.microsoft.com/office/drawing/2014/main" id="{BBFF22C7-C831-3C6B-73E7-126EE39D33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553" y="189426"/>
            <a:ext cx="7600447" cy="1949291"/>
          </a:xfrm>
          <a:prstGeom prst="rect">
            <a:avLst/>
          </a:prstGeom>
        </p:spPr>
      </p:pic>
      <p:sp>
        <p:nvSpPr>
          <p:cNvPr id="8" name="TextBox 7">
            <a:extLst>
              <a:ext uri="{FF2B5EF4-FFF2-40B4-BE49-F238E27FC236}">
                <a16:creationId xmlns:a16="http://schemas.microsoft.com/office/drawing/2014/main" id="{6BAA599F-AD4E-2173-DE1E-E2671C39DEA8}"/>
              </a:ext>
            </a:extLst>
          </p:cNvPr>
          <p:cNvSpPr txBox="1"/>
          <p:nvPr/>
        </p:nvSpPr>
        <p:spPr>
          <a:xfrm>
            <a:off x="7829374" y="5621235"/>
            <a:ext cx="2166257" cy="923330"/>
          </a:xfrm>
          <a:prstGeom prst="rect">
            <a:avLst/>
          </a:prstGeom>
          <a:noFill/>
        </p:spPr>
        <p:txBody>
          <a:bodyPr wrap="square" rtlCol="0">
            <a:spAutoFit/>
          </a:bodyPr>
          <a:lstStyle/>
          <a:p>
            <a:pPr algn="l" fontAlgn="base"/>
            <a:r>
              <a:rPr lang="en-US" b="1" i="0" dirty="0">
                <a:effectLst/>
                <a:latin typeface="nyt-franklin"/>
                <a:hlinkClick r:id="rId5"/>
              </a:rPr>
              <a:t>Zeynep </a:t>
            </a:r>
            <a:r>
              <a:rPr lang="en-US" b="1" i="0" dirty="0" err="1">
                <a:effectLst/>
                <a:latin typeface="nyt-franklin"/>
                <a:hlinkClick r:id="rId5"/>
              </a:rPr>
              <a:t>Tufekci</a:t>
            </a:r>
            <a:endParaRPr lang="en-US" b="1" i="0" dirty="0">
              <a:effectLst/>
              <a:latin typeface="nyt-franklin"/>
            </a:endParaRPr>
          </a:p>
          <a:p>
            <a:pPr algn="l" fontAlgn="base"/>
            <a:r>
              <a:rPr lang="en-US" b="0" i="0" dirty="0">
                <a:solidFill>
                  <a:srgbClr val="333333"/>
                </a:solidFill>
                <a:effectLst/>
                <a:latin typeface="nyt-franklin"/>
              </a:rPr>
              <a:t>Opinion Columnist, New York Times</a:t>
            </a:r>
          </a:p>
        </p:txBody>
      </p:sp>
      <p:sp>
        <p:nvSpPr>
          <p:cNvPr id="10" name="TextBox 9">
            <a:extLst>
              <a:ext uri="{FF2B5EF4-FFF2-40B4-BE49-F238E27FC236}">
                <a16:creationId xmlns:a16="http://schemas.microsoft.com/office/drawing/2014/main" id="{8F4776B8-5B5D-717D-FB5E-5E73B7CF33FD}"/>
              </a:ext>
            </a:extLst>
          </p:cNvPr>
          <p:cNvSpPr txBox="1"/>
          <p:nvPr/>
        </p:nvSpPr>
        <p:spPr>
          <a:xfrm>
            <a:off x="7829374" y="4038600"/>
            <a:ext cx="2449286" cy="923330"/>
          </a:xfrm>
          <a:prstGeom prst="rect">
            <a:avLst/>
          </a:prstGeom>
          <a:noFill/>
        </p:spPr>
        <p:txBody>
          <a:bodyPr wrap="square" rtlCol="0">
            <a:spAutoFit/>
          </a:bodyPr>
          <a:lstStyle/>
          <a:p>
            <a:pPr algn="ctr" fontAlgn="base"/>
            <a:r>
              <a:rPr lang="en-US" b="1" i="1" dirty="0">
                <a:effectLst/>
                <a:latin typeface="nyt-cheltenham-cond"/>
              </a:rPr>
              <a:t>The Dangerous A.I. Nonsense That Trump and Biden Fell For</a:t>
            </a:r>
          </a:p>
        </p:txBody>
      </p:sp>
    </p:spTree>
    <p:extLst>
      <p:ext uri="{BB962C8B-B14F-4D97-AF65-F5344CB8AC3E}">
        <p14:creationId xmlns:p14="http://schemas.microsoft.com/office/powerpoint/2010/main" val="3414478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87852-58D7-F22B-08D6-16DCBE2621AD}"/>
              </a:ext>
            </a:extLst>
          </p:cNvPr>
          <p:cNvSpPr>
            <a:spLocks noGrp="1"/>
          </p:cNvSpPr>
          <p:nvPr>
            <p:ph type="title"/>
          </p:nvPr>
        </p:nvSpPr>
        <p:spPr>
          <a:xfrm>
            <a:off x="1028700" y="256601"/>
            <a:ext cx="10134600" cy="940308"/>
          </a:xfrm>
        </p:spPr>
        <p:txBody>
          <a:bodyPr>
            <a:normAutofit/>
          </a:bodyPr>
          <a:lstStyle/>
          <a:p>
            <a:r>
              <a:rPr lang="en-US" sz="4800" dirty="0"/>
              <a:t>Shedding light on AI bias</a:t>
            </a:r>
          </a:p>
        </p:txBody>
      </p:sp>
      <p:graphicFrame>
        <p:nvGraphicFramePr>
          <p:cNvPr id="5" name="Content Placeholder 2">
            <a:extLst>
              <a:ext uri="{FF2B5EF4-FFF2-40B4-BE49-F238E27FC236}">
                <a16:creationId xmlns:a16="http://schemas.microsoft.com/office/drawing/2014/main" id="{336FBB3E-6BD1-C076-26B3-9E0E93B40705}"/>
              </a:ext>
            </a:extLst>
          </p:cNvPr>
          <p:cNvGraphicFramePr>
            <a:graphicFrameLocks noGrp="1"/>
          </p:cNvGraphicFramePr>
          <p:nvPr>
            <p:ph idx="1"/>
            <p:extLst>
              <p:ext uri="{D42A27DB-BD31-4B8C-83A1-F6EECF244321}">
                <p14:modId xmlns:p14="http://schemas.microsoft.com/office/powerpoint/2010/main" val="2254076599"/>
              </p:ext>
            </p:extLst>
          </p:nvPr>
        </p:nvGraphicFramePr>
        <p:xfrm>
          <a:off x="448056" y="1490472"/>
          <a:ext cx="11375136" cy="4946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6435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EEF8EB-02C7-D6B1-A5E0-622B5429C913}"/>
              </a:ext>
            </a:extLst>
          </p:cNvPr>
          <p:cNvSpPr>
            <a:spLocks noGrp="1"/>
          </p:cNvSpPr>
          <p:nvPr>
            <p:ph idx="1"/>
          </p:nvPr>
        </p:nvSpPr>
        <p:spPr>
          <a:xfrm>
            <a:off x="489526" y="2377890"/>
            <a:ext cx="8817760" cy="4066452"/>
          </a:xfrm>
        </p:spPr>
        <p:txBody>
          <a:bodyPr anchor="t">
            <a:normAutofit lnSpcReduction="10000"/>
          </a:bodyPr>
          <a:lstStyle/>
          <a:p>
            <a:pPr>
              <a:lnSpc>
                <a:spcPct val="100000"/>
              </a:lnSpc>
            </a:pPr>
            <a:r>
              <a:rPr lang="en-US" sz="3200" b="0" i="0" dirty="0">
                <a:effectLst/>
                <a:latin typeface="Times New Roman" panose="02020603050405020304" pitchFamily="18" charset="0"/>
                <a:cs typeface="Times New Roman" panose="02020603050405020304" pitchFamily="18" charset="0"/>
              </a:rPr>
              <a:t>“Such biases have a tendency to stay embedded because recognizing them, and taking steps to address them, requires a deep mastery of data-science techniques, as well as a more meta-understanding of existing social forces, including data collection. In all, debiasing is proving to be among the most daunting obstacles, and certainly the most socially fraught, to date.” </a:t>
            </a:r>
            <a:r>
              <a:rPr lang="en-US" sz="2100" b="0" i="0" dirty="0">
                <a:effectLst/>
                <a:latin typeface="Times New Roman" panose="02020603050405020304" pitchFamily="18" charset="0"/>
                <a:cs typeface="Times New Roman" panose="02020603050405020304" pitchFamily="18" charset="0"/>
              </a:rPr>
              <a:t>(Chui, Manyika, &amp; McKinsey, 2018)</a:t>
            </a:r>
          </a:p>
          <a:p>
            <a:pPr>
              <a:lnSpc>
                <a:spcPct val="100000"/>
              </a:lnSpc>
            </a:pPr>
            <a:endParaRPr lang="en-US" dirty="0"/>
          </a:p>
        </p:txBody>
      </p:sp>
      <p:pic>
        <p:nvPicPr>
          <p:cNvPr id="7" name="Graphic 6" descr="Person with Idea">
            <a:extLst>
              <a:ext uri="{FF2B5EF4-FFF2-40B4-BE49-F238E27FC236}">
                <a16:creationId xmlns:a16="http://schemas.microsoft.com/office/drawing/2014/main" id="{F1441582-DF77-6473-4508-F4BFD1A00649}"/>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8689" y="64746"/>
            <a:ext cx="3666392" cy="3666392"/>
          </a:xfrm>
          <a:prstGeom prst="rect">
            <a:avLst/>
          </a:prstGeom>
        </p:spPr>
      </p:pic>
      <p:grpSp>
        <p:nvGrpSpPr>
          <p:cNvPr id="16" name="Group 15">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17" name="Rectangle 16">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5508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F63B-4B65-F942-BA7F-C1117D61918B}"/>
              </a:ext>
            </a:extLst>
          </p:cNvPr>
          <p:cNvSpPr>
            <a:spLocks noGrp="1"/>
          </p:cNvSpPr>
          <p:nvPr>
            <p:ph type="title"/>
          </p:nvPr>
        </p:nvSpPr>
        <p:spPr>
          <a:xfrm>
            <a:off x="1000989" y="347980"/>
            <a:ext cx="10134600" cy="855518"/>
          </a:xfrm>
        </p:spPr>
        <p:txBody>
          <a:bodyPr>
            <a:normAutofit/>
          </a:bodyPr>
          <a:lstStyle/>
          <a:p>
            <a:r>
              <a:rPr lang="en-US" sz="4400" dirty="0">
                <a:latin typeface="ADLaM Display" panose="02010000000000000000" pitchFamily="2" charset="0"/>
                <a:ea typeface="ADLaM Display" panose="02010000000000000000" pitchFamily="2" charset="0"/>
                <a:cs typeface="ADLaM Display" panose="02010000000000000000" pitchFamily="2" charset="0"/>
              </a:rPr>
              <a:t>Sources of Bias</a:t>
            </a:r>
          </a:p>
        </p:txBody>
      </p:sp>
      <p:graphicFrame>
        <p:nvGraphicFramePr>
          <p:cNvPr id="5" name="Content Placeholder 2">
            <a:extLst>
              <a:ext uri="{FF2B5EF4-FFF2-40B4-BE49-F238E27FC236}">
                <a16:creationId xmlns:a16="http://schemas.microsoft.com/office/drawing/2014/main" id="{5C296C68-4EDA-DBD5-3A04-F62D4977E93C}"/>
              </a:ext>
            </a:extLst>
          </p:cNvPr>
          <p:cNvGraphicFramePr>
            <a:graphicFrameLocks noGrp="1"/>
          </p:cNvGraphicFramePr>
          <p:nvPr>
            <p:ph idx="1"/>
          </p:nvPr>
        </p:nvGraphicFramePr>
        <p:xfrm>
          <a:off x="397163" y="1203498"/>
          <a:ext cx="11342253" cy="4969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erson's hands holding papers&#10;&#10;Description automatically generated">
            <a:extLst>
              <a:ext uri="{FF2B5EF4-FFF2-40B4-BE49-F238E27FC236}">
                <a16:creationId xmlns:a16="http://schemas.microsoft.com/office/drawing/2014/main" id="{013FDE05-183B-54CF-020E-EB8B26FECE1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8043" r="30374"/>
          <a:stretch/>
        </p:blipFill>
        <p:spPr>
          <a:xfrm>
            <a:off x="7223761" y="5141151"/>
            <a:ext cx="1636776" cy="1438440"/>
          </a:xfrm>
          <a:prstGeom prst="rect">
            <a:avLst/>
          </a:prstGeom>
        </p:spPr>
      </p:pic>
      <p:sp>
        <p:nvSpPr>
          <p:cNvPr id="3" name="TextBox 2">
            <a:extLst>
              <a:ext uri="{FF2B5EF4-FFF2-40B4-BE49-F238E27FC236}">
                <a16:creationId xmlns:a16="http://schemas.microsoft.com/office/drawing/2014/main" id="{5DDDEB04-8796-56E5-0229-B691CC791B84}"/>
              </a:ext>
            </a:extLst>
          </p:cNvPr>
          <p:cNvSpPr txBox="1"/>
          <p:nvPr/>
        </p:nvSpPr>
        <p:spPr>
          <a:xfrm>
            <a:off x="659243" y="5988217"/>
            <a:ext cx="6083717" cy="461665"/>
          </a:xfrm>
          <a:prstGeom prst="rect">
            <a:avLst/>
          </a:prstGeom>
          <a:noFill/>
        </p:spPr>
        <p:txBody>
          <a:bodyPr wrap="none" rtlCol="0">
            <a:spAutoFit/>
          </a:bodyPr>
          <a:lstStyle/>
          <a:p>
            <a:r>
              <a:rPr lang="en-US" sz="2400" dirty="0"/>
              <a:t>Human bias in training models = bias in outputs</a:t>
            </a:r>
          </a:p>
        </p:txBody>
      </p:sp>
    </p:spTree>
    <p:extLst>
      <p:ext uri="{BB962C8B-B14F-4D97-AF65-F5344CB8AC3E}">
        <p14:creationId xmlns:p14="http://schemas.microsoft.com/office/powerpoint/2010/main" val="3520313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9B79-86E7-DB03-C11D-01B7A7838F0D}"/>
              </a:ext>
            </a:extLst>
          </p:cNvPr>
          <p:cNvSpPr>
            <a:spLocks noGrp="1"/>
          </p:cNvSpPr>
          <p:nvPr>
            <p:ph type="title"/>
          </p:nvPr>
        </p:nvSpPr>
        <p:spPr>
          <a:xfrm>
            <a:off x="862833" y="631371"/>
            <a:ext cx="5559738" cy="1491343"/>
          </a:xfrm>
        </p:spPr>
        <p:txBody>
          <a:bodyPr>
            <a:noAutofit/>
          </a:bodyPr>
          <a:lstStyle/>
          <a:p>
            <a:r>
              <a:rPr lang="en-US" sz="4000" dirty="0">
                <a:latin typeface="Arial Rounded MT Bold" panose="020F0704030504030204" pitchFamily="34" charset="0"/>
              </a:rPr>
              <a:t>Inequities in = 			Inequities out</a:t>
            </a:r>
          </a:p>
        </p:txBody>
      </p:sp>
      <p:sp>
        <p:nvSpPr>
          <p:cNvPr id="3" name="Content Placeholder 2">
            <a:extLst>
              <a:ext uri="{FF2B5EF4-FFF2-40B4-BE49-F238E27FC236}">
                <a16:creationId xmlns:a16="http://schemas.microsoft.com/office/drawing/2014/main" id="{3B456542-E31F-BAB8-C17E-97A8E03475AC}"/>
              </a:ext>
            </a:extLst>
          </p:cNvPr>
          <p:cNvSpPr>
            <a:spLocks noGrp="1"/>
          </p:cNvSpPr>
          <p:nvPr>
            <p:ph idx="1"/>
          </p:nvPr>
        </p:nvSpPr>
        <p:spPr>
          <a:xfrm>
            <a:off x="862834" y="2655890"/>
            <a:ext cx="10134600" cy="3360730"/>
          </a:xfrm>
        </p:spPr>
        <p:txBody>
          <a:bodyPr>
            <a:normAutofit/>
          </a:bodyPr>
          <a:lstStyle/>
          <a:p>
            <a:r>
              <a:rPr lang="en-US" sz="3200" dirty="0">
                <a:latin typeface="Times New Roman" panose="02020603050405020304" pitchFamily="18" charset="0"/>
                <a:cs typeface="Times New Roman" panose="02020603050405020304" pitchFamily="18" charset="0"/>
              </a:rPr>
              <a:t>What goes in is what comes out:</a:t>
            </a:r>
          </a:p>
          <a:p>
            <a:r>
              <a:rPr lang="en-US" sz="3200" dirty="0">
                <a:latin typeface="Times New Roman" panose="02020603050405020304" pitchFamily="18" charset="0"/>
                <a:cs typeface="Times New Roman" panose="02020603050405020304" pitchFamily="18" charset="0"/>
              </a:rPr>
              <a:t>White, middle- or upper-class males with technology literacy and access input data</a:t>
            </a:r>
          </a:p>
          <a:p>
            <a:r>
              <a:rPr lang="en-US" sz="3200" dirty="0">
                <a:latin typeface="Times New Roman" panose="02020603050405020304" pitchFamily="18" charset="0"/>
                <a:cs typeface="Times New Roman" panose="02020603050405020304" pitchFamily="18" charset="0"/>
              </a:rPr>
              <a:t>Output will reflect the same population in terms of language, biases, attitudes, views, and interpretation of prompts</a:t>
            </a:r>
          </a:p>
        </p:txBody>
      </p:sp>
      <p:pic>
        <p:nvPicPr>
          <p:cNvPr id="5" name="Picture 4">
            <a:extLst>
              <a:ext uri="{FF2B5EF4-FFF2-40B4-BE49-F238E27FC236}">
                <a16:creationId xmlns:a16="http://schemas.microsoft.com/office/drawing/2014/main" id="{509956FC-CCC1-45B1-905D-54701BB482C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37206" y="431477"/>
            <a:ext cx="4286250" cy="2409825"/>
          </a:xfrm>
          <a:prstGeom prst="rect">
            <a:avLst/>
          </a:prstGeom>
        </p:spPr>
      </p:pic>
    </p:spTree>
    <p:extLst>
      <p:ext uri="{BB962C8B-B14F-4D97-AF65-F5344CB8AC3E}">
        <p14:creationId xmlns:p14="http://schemas.microsoft.com/office/powerpoint/2010/main" val="259750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241E8-F2BB-046A-676A-D416CD06C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5D20A-05A1-8C78-EEFF-7EEA20E7679C}"/>
              </a:ext>
            </a:extLst>
          </p:cNvPr>
          <p:cNvSpPr>
            <a:spLocks noGrp="1"/>
          </p:cNvSpPr>
          <p:nvPr>
            <p:ph type="title"/>
          </p:nvPr>
        </p:nvSpPr>
        <p:spPr>
          <a:xfrm>
            <a:off x="1028700" y="585217"/>
            <a:ext cx="10134600" cy="1005840"/>
          </a:xfrm>
        </p:spPr>
        <p:txBody>
          <a:bodyPr>
            <a:normAutofit/>
          </a:bodyPr>
          <a:lstStyle/>
          <a:p>
            <a:r>
              <a:rPr lang="en-US" sz="5400" b="1" dirty="0">
                <a:solidFill>
                  <a:srgbClr val="995CA7"/>
                </a:solidFill>
              </a:rPr>
              <a:t>NEA Disclaimer</a:t>
            </a:r>
          </a:p>
        </p:txBody>
      </p:sp>
      <p:sp>
        <p:nvSpPr>
          <p:cNvPr id="3" name="Content Placeholder 2">
            <a:extLst>
              <a:ext uri="{FF2B5EF4-FFF2-40B4-BE49-F238E27FC236}">
                <a16:creationId xmlns:a16="http://schemas.microsoft.com/office/drawing/2014/main" id="{5A974E9A-B086-8BC3-607D-34CCDE192112}"/>
              </a:ext>
            </a:extLst>
          </p:cNvPr>
          <p:cNvSpPr>
            <a:spLocks noGrp="1"/>
          </p:cNvSpPr>
          <p:nvPr>
            <p:ph idx="1"/>
          </p:nvPr>
        </p:nvSpPr>
        <p:spPr>
          <a:xfrm>
            <a:off x="667512" y="1719073"/>
            <a:ext cx="10872216" cy="4553710"/>
          </a:xfrm>
        </p:spPr>
        <p:txBody>
          <a:bodyPr>
            <a:normAutofit/>
          </a:bodyPr>
          <a:lstStyle/>
          <a:p>
            <a:r>
              <a:rPr lang="en-US" sz="16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NEA Office of Operations and Risk Management and the Office of General Counsel have collaborated to create standard disclaimers for all presentations at NEA events. In the current environment, it is essential that all presentations include the appropriate disclaimer slide in the </a:t>
            </a:r>
            <a:r>
              <a:rPr lang="en-US" sz="1600" b="1" u="sng"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opening and close</a:t>
            </a:r>
            <a:r>
              <a:rPr lang="en-US" sz="16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of the presentation to accommodate participants who join late or depart early.</a:t>
            </a:r>
            <a:r>
              <a:rPr lang="en-US" sz="1600" dirty="0">
                <a:solidFill>
                  <a:srgbClr val="000000"/>
                </a:solidFill>
                <a:effectLst/>
                <a:latin typeface="Arial" panose="020B0604020202020204" pitchFamily="34" charset="0"/>
                <a:ea typeface="Times New Roman" panose="02020603050405020304" pitchFamily="18" charset="0"/>
              </a:rPr>
              <a:t> </a:t>
            </a:r>
            <a:r>
              <a:rPr lang="en-US" sz="16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p>
          <a:p>
            <a:r>
              <a:rPr lang="en-US" sz="2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By attending this session, you confirm that you are a registered attendee of the NEA Higher Education Conference and an NEA member or supporter. The information you receive here is only for your use in your capacity as an NEA member or supporter. This presentation and its contents may not be further distributed, in whole or in part, by any medium or in any form, for any purpose other than building your local NEA affiliate.  Violation of these terms may result in legal action. </a:t>
            </a:r>
            <a:r>
              <a:rPr lang="en-US" sz="24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Note: the PowerPoint that I created for this session may be shared with your local or state members in good standing.</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801169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BF87-6CDF-C206-99B1-632014B48568}"/>
              </a:ext>
            </a:extLst>
          </p:cNvPr>
          <p:cNvSpPr>
            <a:spLocks noGrp="1"/>
          </p:cNvSpPr>
          <p:nvPr>
            <p:ph type="title"/>
          </p:nvPr>
        </p:nvSpPr>
        <p:spPr>
          <a:xfrm>
            <a:off x="1028700" y="504826"/>
            <a:ext cx="10134600" cy="857250"/>
          </a:xfrm>
        </p:spPr>
        <p:txBody>
          <a:bodyPr>
            <a:normAutofit/>
          </a:bodyPr>
          <a:lstStyle/>
          <a:p>
            <a:r>
              <a:rPr lang="en-US" sz="4400" dirty="0">
                <a:latin typeface="ADLaM Display" panose="02010000000000000000" pitchFamily="2" charset="0"/>
                <a:ea typeface="ADLaM Display" panose="02010000000000000000" pitchFamily="2" charset="0"/>
                <a:cs typeface="ADLaM Display" panose="02010000000000000000" pitchFamily="2" charset="0"/>
              </a:rPr>
              <a:t>Bias in Outputs</a:t>
            </a:r>
          </a:p>
        </p:txBody>
      </p:sp>
      <p:graphicFrame>
        <p:nvGraphicFramePr>
          <p:cNvPr id="5" name="Content Placeholder 2">
            <a:extLst>
              <a:ext uri="{FF2B5EF4-FFF2-40B4-BE49-F238E27FC236}">
                <a16:creationId xmlns:a16="http://schemas.microsoft.com/office/drawing/2014/main" id="{2518F060-04CE-06CB-5E81-81B316CB6142}"/>
              </a:ext>
            </a:extLst>
          </p:cNvPr>
          <p:cNvGraphicFramePr>
            <a:graphicFrameLocks noGrp="1"/>
          </p:cNvGraphicFramePr>
          <p:nvPr>
            <p:ph idx="1"/>
            <p:extLst>
              <p:ext uri="{D42A27DB-BD31-4B8C-83A1-F6EECF244321}">
                <p14:modId xmlns:p14="http://schemas.microsoft.com/office/powerpoint/2010/main" val="2152253746"/>
              </p:ext>
            </p:extLst>
          </p:nvPr>
        </p:nvGraphicFramePr>
        <p:xfrm>
          <a:off x="666749" y="1581151"/>
          <a:ext cx="10782301" cy="4772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064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5A13E23F-D332-F702-CE70-59BA4584C4A3}"/>
              </a:ext>
            </a:extLst>
          </p:cNvPr>
          <p:cNvSpPr>
            <a:spLocks noGrp="1"/>
          </p:cNvSpPr>
          <p:nvPr>
            <p:ph type="title"/>
          </p:nvPr>
        </p:nvSpPr>
        <p:spPr>
          <a:xfrm>
            <a:off x="1424940" y="1653540"/>
            <a:ext cx="3246119" cy="2608006"/>
          </a:xfrm>
        </p:spPr>
        <p:txBody>
          <a:bodyPr anchor="ctr">
            <a:normAutofit/>
          </a:bodyPr>
          <a:lstStyle/>
          <a:p>
            <a:pPr algn="ctr"/>
            <a:r>
              <a:rPr lang="en-US" sz="4400" dirty="0">
                <a:latin typeface="ADLaM Display" panose="02010000000000000000" pitchFamily="2" charset="0"/>
                <a:ea typeface="ADLaM Display" panose="02010000000000000000" pitchFamily="2" charset="0"/>
                <a:cs typeface="ADLaM Display" panose="02010000000000000000" pitchFamily="2" charset="0"/>
              </a:rPr>
              <a:t>GPT-4 (2023) Shows Bias</a:t>
            </a:r>
          </a:p>
        </p:txBody>
      </p:sp>
      <p:grpSp>
        <p:nvGrpSpPr>
          <p:cNvPr id="13" name="Group 12">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4" name="Rectangle 13">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9F505F8D-EAE2-7D30-BE4D-107463D08A58}"/>
              </a:ext>
            </a:extLst>
          </p:cNvPr>
          <p:cNvGraphicFramePr>
            <a:graphicFrameLocks noGrp="1"/>
          </p:cNvGraphicFramePr>
          <p:nvPr>
            <p:ph idx="1"/>
            <p:extLst>
              <p:ext uri="{D42A27DB-BD31-4B8C-83A1-F6EECF244321}">
                <p14:modId xmlns:p14="http://schemas.microsoft.com/office/powerpoint/2010/main" val="2654893367"/>
              </p:ext>
            </p:extLst>
          </p:nvPr>
        </p:nvGraphicFramePr>
        <p:xfrm>
          <a:off x="5667375" y="476250"/>
          <a:ext cx="5829300" cy="5829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B024B47-832B-361B-84EE-616F8B49DA5D}"/>
              </a:ext>
            </a:extLst>
          </p:cNvPr>
          <p:cNvSpPr txBox="1"/>
          <p:nvPr/>
        </p:nvSpPr>
        <p:spPr>
          <a:xfrm>
            <a:off x="350402" y="5331163"/>
            <a:ext cx="5016936" cy="1077218"/>
          </a:xfrm>
          <a:prstGeom prst="rect">
            <a:avLst/>
          </a:prstGeom>
          <a:noFill/>
        </p:spPr>
        <p:txBody>
          <a:bodyPr wrap="square" rtlCol="0">
            <a:spAutoFit/>
          </a:bodyPr>
          <a:lstStyle/>
          <a:p>
            <a:r>
              <a:rPr lang="en-US" sz="1600" dirty="0"/>
              <a:t>Search for online image to include on this slide. </a:t>
            </a:r>
          </a:p>
          <a:p>
            <a:r>
              <a:rPr lang="en-US" sz="1600" dirty="0"/>
              <a:t>“lawyer – male” resulted in 16 pictures of male lawyers. “Lawyer – female” resulted in 6 males. 6 females, and 12 legal symbols or signs.</a:t>
            </a:r>
          </a:p>
        </p:txBody>
      </p:sp>
    </p:spTree>
    <p:extLst>
      <p:ext uri="{BB962C8B-B14F-4D97-AF65-F5344CB8AC3E}">
        <p14:creationId xmlns:p14="http://schemas.microsoft.com/office/powerpoint/2010/main" val="319034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59B79-86E7-DB03-C11D-01B7A7838F0D}"/>
              </a:ext>
            </a:extLst>
          </p:cNvPr>
          <p:cNvSpPr>
            <a:spLocks noGrp="1"/>
          </p:cNvSpPr>
          <p:nvPr>
            <p:ph type="title"/>
          </p:nvPr>
        </p:nvSpPr>
        <p:spPr>
          <a:xfrm rot="19647968">
            <a:off x="822932" y="2240463"/>
            <a:ext cx="4038600" cy="1220724"/>
          </a:xfrm>
        </p:spPr>
        <p:txBody>
          <a:bodyPr anchor="ctr">
            <a:normAutofit/>
          </a:bodyPr>
          <a:lstStyle/>
          <a:p>
            <a:pPr algn="ctr"/>
            <a:r>
              <a:rPr lang="en-US" sz="4400" dirty="0"/>
              <a:t>Food for thought</a:t>
            </a:r>
          </a:p>
        </p:txBody>
      </p:sp>
      <p:graphicFrame>
        <p:nvGraphicFramePr>
          <p:cNvPr id="5" name="Content Placeholder 2">
            <a:extLst>
              <a:ext uri="{FF2B5EF4-FFF2-40B4-BE49-F238E27FC236}">
                <a16:creationId xmlns:a16="http://schemas.microsoft.com/office/drawing/2014/main" id="{B2B8D4A7-5DD1-A6E8-6B1A-D406836496DD}"/>
              </a:ext>
            </a:extLst>
          </p:cNvPr>
          <p:cNvGraphicFramePr>
            <a:graphicFrameLocks noGrp="1"/>
          </p:cNvGraphicFramePr>
          <p:nvPr>
            <p:ph idx="1"/>
            <p:extLst>
              <p:ext uri="{D42A27DB-BD31-4B8C-83A1-F6EECF244321}">
                <p14:modId xmlns:p14="http://schemas.microsoft.com/office/powerpoint/2010/main" val="2608552824"/>
              </p:ext>
            </p:extLst>
          </p:nvPr>
        </p:nvGraphicFramePr>
        <p:xfrm>
          <a:off x="5477257" y="521208"/>
          <a:ext cx="5961826" cy="5468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ED7BFF5-22B0-90F2-FF4B-053F45B661D9}"/>
              </a:ext>
            </a:extLst>
          </p:cNvPr>
          <p:cNvSpPr txBox="1"/>
          <p:nvPr/>
        </p:nvSpPr>
        <p:spPr>
          <a:xfrm>
            <a:off x="1209675" y="4813563"/>
            <a:ext cx="4591321" cy="584775"/>
          </a:xfrm>
          <a:prstGeom prst="rect">
            <a:avLst/>
          </a:prstGeom>
          <a:noFill/>
        </p:spPr>
        <p:txBody>
          <a:bodyPr wrap="none" rtlCol="0">
            <a:spAutoFit/>
          </a:bodyPr>
          <a:lstStyle/>
          <a:p>
            <a:r>
              <a:rPr lang="en-US" sz="3200" dirty="0"/>
              <a:t>AI has no sense of morality</a:t>
            </a:r>
          </a:p>
        </p:txBody>
      </p:sp>
    </p:spTree>
    <p:extLst>
      <p:ext uri="{BB962C8B-B14F-4D97-AF65-F5344CB8AC3E}">
        <p14:creationId xmlns:p14="http://schemas.microsoft.com/office/powerpoint/2010/main" val="2026421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E267C81-15B1-C982-FFC0-903ABA0B31D9}"/>
              </a:ext>
            </a:extLst>
          </p:cNvPr>
          <p:cNvSpPr>
            <a:spLocks noGrp="1"/>
          </p:cNvSpPr>
          <p:nvPr>
            <p:ph type="title"/>
          </p:nvPr>
        </p:nvSpPr>
        <p:spPr>
          <a:xfrm>
            <a:off x="1424940" y="1382487"/>
            <a:ext cx="3246119" cy="3225379"/>
          </a:xfrm>
        </p:spPr>
        <p:txBody>
          <a:bodyPr anchor="ctr">
            <a:normAutofit/>
          </a:bodyPr>
          <a:lstStyle/>
          <a:p>
            <a:pPr algn="ctr"/>
            <a:r>
              <a:rPr lang="en-US" sz="4400" dirty="0">
                <a:latin typeface="ADLaM Display" panose="02010000000000000000" pitchFamily="2" charset="0"/>
                <a:ea typeface="ADLaM Display" panose="02010000000000000000" pitchFamily="2" charset="0"/>
                <a:cs typeface="ADLaM Display" panose="02010000000000000000" pitchFamily="2" charset="0"/>
              </a:rPr>
              <a:t>Real life examples of bias</a:t>
            </a:r>
          </a:p>
        </p:txBody>
      </p:sp>
      <p:grpSp>
        <p:nvGrpSpPr>
          <p:cNvPr id="13" name="Group 12">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4" name="Rectangle 13">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84FAFD46-3F53-367A-6631-AC81EFBCAFC6}"/>
              </a:ext>
            </a:extLst>
          </p:cNvPr>
          <p:cNvGraphicFramePr>
            <a:graphicFrameLocks noGrp="1"/>
          </p:cNvGraphicFramePr>
          <p:nvPr>
            <p:ph idx="1"/>
            <p:extLst>
              <p:ext uri="{D42A27DB-BD31-4B8C-83A1-F6EECF244321}">
                <p14:modId xmlns:p14="http://schemas.microsoft.com/office/powerpoint/2010/main" val="244677080"/>
              </p:ext>
            </p:extLst>
          </p:nvPr>
        </p:nvGraphicFramePr>
        <p:xfrm>
          <a:off x="5230527" y="376381"/>
          <a:ext cx="6601255" cy="6105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9273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97485C-42BA-0DCD-394D-3DCEB1F81711}"/>
              </a:ext>
            </a:extLst>
          </p:cNvPr>
          <p:cNvSpPr>
            <a:spLocks noGrp="1"/>
          </p:cNvSpPr>
          <p:nvPr>
            <p:ph type="title"/>
          </p:nvPr>
        </p:nvSpPr>
        <p:spPr>
          <a:xfrm>
            <a:off x="947086" y="344120"/>
            <a:ext cx="10134600" cy="852910"/>
          </a:xfrm>
        </p:spPr>
        <p:txBody>
          <a:bodyPr anchor="b">
            <a:normAutofit/>
          </a:bodyPr>
          <a:lstStyle/>
          <a:p>
            <a:r>
              <a:rPr lang="en-US" sz="4400" dirty="0">
                <a:latin typeface="ADLaM Display" panose="02010000000000000000" pitchFamily="2" charset="0"/>
                <a:ea typeface="ADLaM Display" panose="02010000000000000000" pitchFamily="2" charset="0"/>
                <a:cs typeface="ADLaM Display" panose="02010000000000000000" pitchFamily="2" charset="0"/>
              </a:rPr>
              <a:t>Bias in education</a:t>
            </a:r>
          </a:p>
        </p:txBody>
      </p:sp>
      <p:grpSp>
        <p:nvGrpSpPr>
          <p:cNvPr id="16" name="Group 15">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7" name="Rectangle 16">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98E3BD52-D35A-2FC2-A9E2-57CC4F6D270B}"/>
              </a:ext>
            </a:extLst>
          </p:cNvPr>
          <p:cNvGraphicFramePr>
            <a:graphicFrameLocks noGrp="1"/>
          </p:cNvGraphicFramePr>
          <p:nvPr>
            <p:ph idx="1"/>
            <p:extLst>
              <p:ext uri="{D42A27DB-BD31-4B8C-83A1-F6EECF244321}">
                <p14:modId xmlns:p14="http://schemas.microsoft.com/office/powerpoint/2010/main" val="455471698"/>
              </p:ext>
            </p:extLst>
          </p:nvPr>
        </p:nvGraphicFramePr>
        <p:xfrm>
          <a:off x="304800" y="1517905"/>
          <a:ext cx="11571514" cy="4861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688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A7A1-8B23-2BC2-319F-71E2522A8B5B}"/>
              </a:ext>
            </a:extLst>
          </p:cNvPr>
          <p:cNvSpPr>
            <a:spLocks noGrp="1"/>
          </p:cNvSpPr>
          <p:nvPr>
            <p:ph type="title"/>
          </p:nvPr>
        </p:nvSpPr>
        <p:spPr>
          <a:xfrm>
            <a:off x="339852" y="440122"/>
            <a:ext cx="11512296" cy="863162"/>
          </a:xfrm>
        </p:spPr>
        <p:txBody>
          <a:bodyPr>
            <a:noAutofit/>
          </a:bodyPr>
          <a:lstStyle/>
          <a:p>
            <a:pPr algn="ctr"/>
            <a:r>
              <a:rPr lang="en-US" sz="5400" b="1" dirty="0"/>
              <a:t>Tools to Enhance Teaching &amp; Learning</a:t>
            </a:r>
          </a:p>
        </p:txBody>
      </p:sp>
      <p:sp>
        <p:nvSpPr>
          <p:cNvPr id="3" name="Content Placeholder 2">
            <a:extLst>
              <a:ext uri="{FF2B5EF4-FFF2-40B4-BE49-F238E27FC236}">
                <a16:creationId xmlns:a16="http://schemas.microsoft.com/office/drawing/2014/main" id="{A34F6DFD-A0AE-269E-E104-24B9CBDF4378}"/>
              </a:ext>
            </a:extLst>
          </p:cNvPr>
          <p:cNvSpPr>
            <a:spLocks noGrp="1"/>
          </p:cNvSpPr>
          <p:nvPr>
            <p:ph idx="1"/>
          </p:nvPr>
        </p:nvSpPr>
        <p:spPr>
          <a:xfrm>
            <a:off x="609600" y="1502978"/>
            <a:ext cx="11242548" cy="5034455"/>
          </a:xfrm>
        </p:spPr>
        <p:txBody>
          <a:bodyPr>
            <a:noAutofit/>
          </a:bodyPr>
          <a:lstStyle/>
          <a:p>
            <a:r>
              <a:rPr lang="en-US" sz="2800" dirty="0">
                <a:latin typeface="Times New Roman" panose="02020603050405020304" pitchFamily="18" charset="0"/>
                <a:cs typeface="Times New Roman" panose="02020603050405020304" pitchFamily="18" charset="0"/>
              </a:rPr>
              <a:t>Strategies to increase engagement and address AL</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Regular low-stakes assignments = reduces motivation to cheat</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In-class active learning = good pedagogy, encourages attendance, think-pair-share w/ AI</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Reasonable workloads = reduces overwhelmed and overburdened feelings</a:t>
            </a:r>
          </a:p>
        </p:txBody>
      </p:sp>
      <p:pic>
        <p:nvPicPr>
          <p:cNvPr id="5" name="Picture 4">
            <a:extLst>
              <a:ext uri="{FF2B5EF4-FFF2-40B4-BE49-F238E27FC236}">
                <a16:creationId xmlns:a16="http://schemas.microsoft.com/office/drawing/2014/main" id="{DAF504A8-E2C0-4D0F-9856-4A4C82C466B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312" t="61531" r="4735" b="11813"/>
          <a:stretch/>
        </p:blipFill>
        <p:spPr>
          <a:xfrm>
            <a:off x="5129047" y="4478721"/>
            <a:ext cx="6148553" cy="1397876"/>
          </a:xfrm>
          <a:prstGeom prst="rect">
            <a:avLst/>
          </a:prstGeom>
        </p:spPr>
      </p:pic>
      <p:pic>
        <p:nvPicPr>
          <p:cNvPr id="8" name="Picture 7">
            <a:extLst>
              <a:ext uri="{FF2B5EF4-FFF2-40B4-BE49-F238E27FC236}">
                <a16:creationId xmlns:a16="http://schemas.microsoft.com/office/drawing/2014/main" id="{3D277774-AC2E-4091-BF8F-3CB28302BB2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 y="4504995"/>
            <a:ext cx="3455530" cy="1912883"/>
          </a:xfrm>
          <a:prstGeom prst="rect">
            <a:avLst/>
          </a:prstGeom>
        </p:spPr>
      </p:pic>
      <p:sp>
        <p:nvSpPr>
          <p:cNvPr id="9" name="TextBox 8">
            <a:extLst>
              <a:ext uri="{FF2B5EF4-FFF2-40B4-BE49-F238E27FC236}">
                <a16:creationId xmlns:a16="http://schemas.microsoft.com/office/drawing/2014/main" id="{0F8279E7-B2EF-4EDA-A9D9-14AFB3C175F2}"/>
              </a:ext>
            </a:extLst>
          </p:cNvPr>
          <p:cNvSpPr txBox="1"/>
          <p:nvPr/>
        </p:nvSpPr>
        <p:spPr>
          <a:xfrm>
            <a:off x="2556925" y="7181541"/>
            <a:ext cx="1724303" cy="507831"/>
          </a:xfrm>
          <a:prstGeom prst="rect">
            <a:avLst/>
          </a:prstGeom>
          <a:noFill/>
        </p:spPr>
        <p:txBody>
          <a:bodyPr wrap="square" rtlCol="0">
            <a:spAutoFit/>
          </a:bodyPr>
          <a:lstStyle/>
          <a:p>
            <a:r>
              <a:rPr lang="en-US" sz="900">
                <a:hlinkClick r:id="rId5" tooltip="https://artmuseumteaching.com/category/teaching-tools/"/>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3316089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5B99-6B34-4504-AA65-9AB278C519D3}"/>
              </a:ext>
            </a:extLst>
          </p:cNvPr>
          <p:cNvSpPr>
            <a:spLocks noGrp="1"/>
          </p:cNvSpPr>
          <p:nvPr>
            <p:ph type="title"/>
          </p:nvPr>
        </p:nvSpPr>
        <p:spPr>
          <a:xfrm>
            <a:off x="1028700" y="723901"/>
            <a:ext cx="10134600" cy="863162"/>
          </a:xfrm>
        </p:spPr>
        <p:txBody>
          <a:bodyPr>
            <a:normAutofit/>
          </a:bodyPr>
          <a:lstStyle/>
          <a:p>
            <a:r>
              <a:rPr lang="en-US" sz="4400" dirty="0">
                <a:latin typeface="Arial Rounded MT Bold" panose="020F0704030504030204" pitchFamily="34" charset="0"/>
              </a:rPr>
              <a:t>More Tools</a:t>
            </a:r>
          </a:p>
        </p:txBody>
      </p:sp>
      <p:sp>
        <p:nvSpPr>
          <p:cNvPr id="3" name="Content Placeholder 2">
            <a:extLst>
              <a:ext uri="{FF2B5EF4-FFF2-40B4-BE49-F238E27FC236}">
                <a16:creationId xmlns:a16="http://schemas.microsoft.com/office/drawing/2014/main" id="{230125B7-40B0-441E-9FCD-15B221942195}"/>
              </a:ext>
            </a:extLst>
          </p:cNvPr>
          <p:cNvSpPr>
            <a:spLocks noGrp="1"/>
          </p:cNvSpPr>
          <p:nvPr>
            <p:ph idx="1"/>
          </p:nvPr>
        </p:nvSpPr>
        <p:spPr>
          <a:xfrm>
            <a:off x="599090" y="1818290"/>
            <a:ext cx="10888717" cy="4508938"/>
          </a:xfrm>
        </p:spPr>
        <p:txBody>
          <a:bodyPr>
            <a:normAutofit/>
          </a:bodyPr>
          <a:lstStyle/>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Be flexible = offer 1 or 2 deadline extensions w/o </a:t>
            </a:r>
          </a:p>
          <a:p>
            <a:r>
              <a:rPr lang="en-US" sz="2800" dirty="0">
                <a:latin typeface="Times New Roman" panose="02020603050405020304" pitchFamily="18" charset="0"/>
                <a:cs typeface="Times New Roman" panose="02020603050405020304" pitchFamily="18" charset="0"/>
              </a:rPr>
              <a:t>    grade penalty = inc. learning</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Model and promote academic integrity = give credit and explain why it matters</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Digital and AI literacy = clarify issues of plagiarism, AI, and detection tools</a:t>
            </a:r>
          </a:p>
          <a:p>
            <a:pPr marL="342900"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Microsoft’s Conversation Transaction Service = transcribes conversation in real-time and helps those who speak different languages</a:t>
            </a:r>
          </a:p>
          <a:p>
            <a:endParaRPr lang="en-US" dirty="0"/>
          </a:p>
        </p:txBody>
      </p:sp>
      <p:pic>
        <p:nvPicPr>
          <p:cNvPr id="5" name="Picture 4">
            <a:extLst>
              <a:ext uri="{FF2B5EF4-FFF2-40B4-BE49-F238E27FC236}">
                <a16:creationId xmlns:a16="http://schemas.microsoft.com/office/drawing/2014/main" id="{8D33F255-B381-4274-B47F-A1EDF0A985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20290" y="394056"/>
            <a:ext cx="2967517" cy="2386013"/>
          </a:xfrm>
          <a:prstGeom prst="rect">
            <a:avLst/>
          </a:prstGeom>
        </p:spPr>
      </p:pic>
    </p:spTree>
    <p:extLst>
      <p:ext uri="{BB962C8B-B14F-4D97-AF65-F5344CB8AC3E}">
        <p14:creationId xmlns:p14="http://schemas.microsoft.com/office/powerpoint/2010/main" val="1389410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276982DC-90B2-D1D0-7F6E-FB57D9DB9B79}"/>
              </a:ext>
            </a:extLst>
          </p:cNvPr>
          <p:cNvPicPr>
            <a:picLocks noChangeAspect="1"/>
          </p:cNvPicPr>
          <p:nvPr/>
        </p:nvPicPr>
        <p:blipFill rotWithShape="1">
          <a:blip r:embed="rId3"/>
          <a:srcRect l="55932" t="28680" r="7212" b="20472"/>
          <a:stretch/>
        </p:blipFill>
        <p:spPr bwMode="auto">
          <a:xfrm>
            <a:off x="1188059" y="1639228"/>
            <a:ext cx="9345829" cy="3627109"/>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0012FA7A-13AC-C036-A37F-B91FD9F9C287}"/>
              </a:ext>
            </a:extLst>
          </p:cNvPr>
          <p:cNvSpPr txBox="1"/>
          <p:nvPr/>
        </p:nvSpPr>
        <p:spPr>
          <a:xfrm>
            <a:off x="5882640" y="5380672"/>
            <a:ext cx="6096000" cy="1477328"/>
          </a:xfrm>
          <a:prstGeom prst="rect">
            <a:avLst/>
          </a:prstGeom>
          <a:noFill/>
        </p:spPr>
        <p:txBody>
          <a:bodyPr wrap="square">
            <a:spAutoFit/>
          </a:bodyPr>
          <a:lstStyle/>
          <a:p>
            <a:pPr algn="l" fontAlgn="base"/>
            <a:r>
              <a:rPr lang="en-US" b="0" i="0" u="none" strike="noStrike" dirty="0">
                <a:solidFill>
                  <a:srgbClr val="333333"/>
                </a:solidFill>
                <a:effectLst/>
                <a:latin typeface="Roboto Condensed" panose="02000000000000000000" pitchFamily="2" charset="0"/>
                <a:hlinkClick r:id="rId4"/>
              </a:rPr>
              <a:t>20+ tips to use Google Classroom effectively and efficiently</a:t>
            </a:r>
          </a:p>
          <a:p>
            <a:pPr algn="l" fontAlgn="base"/>
            <a:r>
              <a:rPr lang="en-US" b="0" i="0" u="none" strike="noStrike" dirty="0">
                <a:solidFill>
                  <a:srgbClr val="333333"/>
                </a:solidFill>
                <a:effectLst/>
                <a:latin typeface="Roboto Condensed" panose="02000000000000000000" pitchFamily="2" charset="0"/>
                <a:hlinkClick r:id="rId5"/>
              </a:rPr>
              <a:t>Classroom AI 101: AI text adventure stories for your class</a:t>
            </a:r>
          </a:p>
          <a:p>
            <a:pPr algn="l" fontAlgn="base"/>
            <a:r>
              <a:rPr lang="en-US" b="0" i="0" u="none" strike="noStrike" dirty="0">
                <a:solidFill>
                  <a:srgbClr val="333333"/>
                </a:solidFill>
                <a:effectLst/>
                <a:latin typeface="Roboto Condensed" panose="02000000000000000000" pitchFamily="2" charset="0"/>
                <a:hlinkClick r:id="rId6"/>
              </a:rPr>
              <a:t>Classroom AI 101: Create guided notes for videos with AI</a:t>
            </a:r>
          </a:p>
          <a:p>
            <a:br>
              <a:rPr lang="en-US" b="1" i="0" dirty="0">
                <a:solidFill>
                  <a:srgbClr val="666666"/>
                </a:solidFill>
                <a:effectLst/>
                <a:latin typeface="Raleway" pitchFamily="2" charset="0"/>
              </a:rPr>
            </a:br>
            <a:endParaRPr lang="en-US" dirty="0"/>
          </a:p>
        </p:txBody>
      </p:sp>
      <p:sp>
        <p:nvSpPr>
          <p:cNvPr id="2" name="Title 1">
            <a:extLst>
              <a:ext uri="{FF2B5EF4-FFF2-40B4-BE49-F238E27FC236}">
                <a16:creationId xmlns:a16="http://schemas.microsoft.com/office/drawing/2014/main" id="{1D0DFE83-5BB6-695C-116B-5F4116915BBC}"/>
              </a:ext>
            </a:extLst>
          </p:cNvPr>
          <p:cNvSpPr>
            <a:spLocks noGrp="1"/>
          </p:cNvSpPr>
          <p:nvPr>
            <p:ph type="title"/>
          </p:nvPr>
        </p:nvSpPr>
        <p:spPr>
          <a:xfrm>
            <a:off x="1028700" y="723901"/>
            <a:ext cx="10134600" cy="863162"/>
          </a:xfrm>
        </p:spPr>
        <p:txBody>
          <a:bodyPr>
            <a:normAutofit/>
          </a:bodyPr>
          <a:lstStyle/>
          <a:p>
            <a:r>
              <a:rPr lang="en-US" sz="4400" dirty="0">
                <a:latin typeface="Arial Rounded MT Bold" panose="020F0704030504030204" pitchFamily="34" charset="0"/>
              </a:rPr>
              <a:t>You Might also Like – </a:t>
            </a:r>
          </a:p>
        </p:txBody>
      </p:sp>
    </p:spTree>
    <p:extLst>
      <p:ext uri="{BB962C8B-B14F-4D97-AF65-F5344CB8AC3E}">
        <p14:creationId xmlns:p14="http://schemas.microsoft.com/office/powerpoint/2010/main" val="3003528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13" name="Group 12">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4" name="Rectangle 13">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A5356B94-7475-E885-A5F1-6B269E52ACE9}"/>
              </a:ext>
            </a:extLst>
          </p:cNvPr>
          <p:cNvGraphicFramePr>
            <a:graphicFrameLocks noGrp="1"/>
          </p:cNvGraphicFramePr>
          <p:nvPr>
            <p:ph idx="1"/>
            <p:extLst>
              <p:ext uri="{D42A27DB-BD31-4B8C-83A1-F6EECF244321}">
                <p14:modId xmlns:p14="http://schemas.microsoft.com/office/powerpoint/2010/main" val="4152642720"/>
              </p:ext>
            </p:extLst>
          </p:nvPr>
        </p:nvGraphicFramePr>
        <p:xfrm>
          <a:off x="4103886" y="152401"/>
          <a:ext cx="7609143" cy="637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83EEAFC3-963C-0BA4-872E-A88E21C46D8D}"/>
              </a:ext>
            </a:extLst>
          </p:cNvPr>
          <p:cNvSpPr>
            <a:spLocks noGrp="1"/>
          </p:cNvSpPr>
          <p:nvPr>
            <p:ph type="title"/>
          </p:nvPr>
        </p:nvSpPr>
        <p:spPr>
          <a:xfrm>
            <a:off x="1028700" y="1028700"/>
            <a:ext cx="2618015" cy="1556987"/>
          </a:xfrm>
        </p:spPr>
        <p:txBody>
          <a:bodyPr>
            <a:noAutofit/>
          </a:bodyPr>
          <a:lstStyle/>
          <a:p>
            <a:r>
              <a:rPr lang="en-US" sz="4400" dirty="0">
                <a:latin typeface="Arial Rounded MT Bold" panose="020F0704030504030204" pitchFamily="34" charset="0"/>
              </a:rPr>
              <a:t>Moving Forward</a:t>
            </a:r>
          </a:p>
        </p:txBody>
      </p:sp>
      <p:pic>
        <p:nvPicPr>
          <p:cNvPr id="4" name="Picture 3">
            <a:extLst>
              <a:ext uri="{FF2B5EF4-FFF2-40B4-BE49-F238E27FC236}">
                <a16:creationId xmlns:a16="http://schemas.microsoft.com/office/drawing/2014/main" id="{7EA55AD7-6972-386D-1895-1D4B96E4C12F}"/>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7361"/>
          <a:stretch/>
        </p:blipFill>
        <p:spPr>
          <a:xfrm>
            <a:off x="478971" y="2883288"/>
            <a:ext cx="3473985" cy="2688883"/>
          </a:xfrm>
          <a:prstGeom prst="rect">
            <a:avLst/>
          </a:prstGeom>
        </p:spPr>
      </p:pic>
    </p:spTree>
    <p:extLst>
      <p:ext uri="{BB962C8B-B14F-4D97-AF65-F5344CB8AC3E}">
        <p14:creationId xmlns:p14="http://schemas.microsoft.com/office/powerpoint/2010/main" val="2705841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D207D-197F-23DB-4BE0-30AF6CEF99E1}"/>
              </a:ext>
            </a:extLst>
          </p:cNvPr>
          <p:cNvSpPr>
            <a:spLocks noGrp="1"/>
          </p:cNvSpPr>
          <p:nvPr>
            <p:ph type="title"/>
          </p:nvPr>
        </p:nvSpPr>
        <p:spPr>
          <a:xfrm>
            <a:off x="1028700" y="723900"/>
            <a:ext cx="10134600" cy="747548"/>
          </a:xfrm>
        </p:spPr>
        <p:txBody>
          <a:bodyPr>
            <a:noAutofit/>
          </a:bodyPr>
          <a:lstStyle/>
          <a:p>
            <a:r>
              <a:rPr lang="en-US" sz="4400" dirty="0">
                <a:latin typeface="Arial Rounded MT Bold" panose="020F0704030504030204" pitchFamily="34" charset="0"/>
              </a:rPr>
              <a:t>More Ideas</a:t>
            </a:r>
          </a:p>
        </p:txBody>
      </p:sp>
      <p:sp>
        <p:nvSpPr>
          <p:cNvPr id="3" name="Content Placeholder 2">
            <a:extLst>
              <a:ext uri="{FF2B5EF4-FFF2-40B4-BE49-F238E27FC236}">
                <a16:creationId xmlns:a16="http://schemas.microsoft.com/office/drawing/2014/main" id="{2F93884C-BBC8-CE46-0B3D-36FBACCDCAB0}"/>
              </a:ext>
            </a:extLst>
          </p:cNvPr>
          <p:cNvSpPr>
            <a:spLocks noGrp="1"/>
          </p:cNvSpPr>
          <p:nvPr>
            <p:ph idx="1"/>
          </p:nvPr>
        </p:nvSpPr>
        <p:spPr>
          <a:xfrm>
            <a:off x="451945" y="1765738"/>
            <a:ext cx="11277600" cy="4365507"/>
          </a:xfrm>
        </p:spPr>
        <p:txBody>
          <a:bodyPr>
            <a:noAutofit/>
          </a:bodyPr>
          <a:lstStyle/>
          <a:p>
            <a:r>
              <a:rPr lang="en-US" sz="2800" dirty="0">
                <a:latin typeface="Times New Roman" panose="02020603050405020304" pitchFamily="18" charset="0"/>
                <a:cs typeface="Times New Roman" panose="02020603050405020304" pitchFamily="18" charset="0"/>
              </a:rPr>
              <a:t>Personalized learning and student assistance</a:t>
            </a:r>
          </a:p>
          <a:p>
            <a:r>
              <a:rPr lang="en-US" sz="2800" dirty="0">
                <a:latin typeface="Times New Roman" panose="02020603050405020304" pitchFamily="18" charset="0"/>
                <a:cs typeface="Times New Roman" panose="02020603050405020304" pitchFamily="18" charset="0"/>
              </a:rPr>
              <a:t>Visual assistants and chatbots</a:t>
            </a:r>
          </a:p>
          <a:p>
            <a:r>
              <a:rPr lang="en-US" sz="2800" dirty="0">
                <a:latin typeface="Times New Roman" panose="02020603050405020304" pitchFamily="18" charset="0"/>
                <a:cs typeface="Times New Roman" panose="02020603050405020304" pitchFamily="18" charset="0"/>
              </a:rPr>
              <a:t>Collaborative learning – independent tutoring and other study supports</a:t>
            </a:r>
          </a:p>
          <a:p>
            <a:r>
              <a:rPr lang="en-US" sz="2800" dirty="0">
                <a:latin typeface="Times New Roman" panose="02020603050405020304" pitchFamily="18" charset="0"/>
                <a:cs typeface="Times New Roman" panose="02020603050405020304" pitchFamily="18" charset="0"/>
              </a:rPr>
              <a:t>Learning analytics, grading, language translation</a:t>
            </a:r>
          </a:p>
          <a:p>
            <a:r>
              <a:rPr lang="en-US" sz="2800" dirty="0">
                <a:latin typeface="Times New Roman" panose="02020603050405020304" pitchFamily="18" charset="0"/>
                <a:cs typeface="Times New Roman" panose="02020603050405020304" pitchFamily="18" charset="0"/>
              </a:rPr>
              <a:t>Content and syllabus creation</a:t>
            </a:r>
          </a:p>
          <a:p>
            <a:r>
              <a:rPr lang="en-US" sz="2800" dirty="0">
                <a:latin typeface="Times New Roman" panose="02020603050405020304" pitchFamily="18" charset="0"/>
                <a:cs typeface="Times New Roman" panose="02020603050405020304" pitchFamily="18" charset="0"/>
              </a:rPr>
              <a:t>Research and the admissions process</a:t>
            </a:r>
          </a:p>
          <a:p>
            <a:r>
              <a:rPr lang="en-US" sz="2800" dirty="0">
                <a:latin typeface="Times New Roman" panose="02020603050405020304" pitchFamily="18" charset="0"/>
                <a:cs typeface="Times New Roman" panose="02020603050405020304" pitchFamily="18" charset="0"/>
              </a:rPr>
              <a:t>AI virtual teaching assistants (VTA) – termed one of the most transformative educational technologies over the last 50 years (Myers &amp; Lusk, 2016)</a:t>
            </a:r>
          </a:p>
        </p:txBody>
      </p:sp>
      <p:pic>
        <p:nvPicPr>
          <p:cNvPr id="5" name="Picture 4">
            <a:extLst>
              <a:ext uri="{FF2B5EF4-FFF2-40B4-BE49-F238E27FC236}">
                <a16:creationId xmlns:a16="http://schemas.microsoft.com/office/drawing/2014/main" id="{5EF64985-48F3-44D3-9E60-3D355676E4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65530" y="336331"/>
            <a:ext cx="2928799" cy="2564524"/>
          </a:xfrm>
          <a:prstGeom prst="rect">
            <a:avLst/>
          </a:prstGeom>
        </p:spPr>
      </p:pic>
    </p:spTree>
    <p:extLst>
      <p:ext uri="{BB962C8B-B14F-4D97-AF65-F5344CB8AC3E}">
        <p14:creationId xmlns:p14="http://schemas.microsoft.com/office/powerpoint/2010/main" val="4104692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6381FF1A-31E2-0FF8-C0F3-820E660793EA}"/>
              </a:ext>
            </a:extLst>
          </p:cNvPr>
          <p:cNvSpPr>
            <a:spLocks noGrp="1"/>
          </p:cNvSpPr>
          <p:nvPr>
            <p:ph type="title"/>
          </p:nvPr>
        </p:nvSpPr>
        <p:spPr>
          <a:xfrm>
            <a:off x="1433962" y="1416054"/>
            <a:ext cx="3246119" cy="1327785"/>
          </a:xfrm>
        </p:spPr>
        <p:txBody>
          <a:bodyPr anchor="ctr">
            <a:normAutofit/>
          </a:bodyPr>
          <a:lstStyle/>
          <a:p>
            <a:pPr algn="ctr"/>
            <a:r>
              <a:rPr lang="en-US" sz="6000" b="1" dirty="0"/>
              <a:t>Overview</a:t>
            </a:r>
          </a:p>
        </p:txBody>
      </p:sp>
      <p:grpSp>
        <p:nvGrpSpPr>
          <p:cNvPr id="13" name="Group 12">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4" name="Rectangle 13">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5" name="Straight Connector 14">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3A67E068-393E-39EE-80A8-17B9F0CA6310}"/>
              </a:ext>
            </a:extLst>
          </p:cNvPr>
          <p:cNvGraphicFramePr>
            <a:graphicFrameLocks noGrp="1"/>
          </p:cNvGraphicFramePr>
          <p:nvPr>
            <p:ph idx="1"/>
            <p:extLst>
              <p:ext uri="{D42A27DB-BD31-4B8C-83A1-F6EECF244321}">
                <p14:modId xmlns:p14="http://schemas.microsoft.com/office/powerpoint/2010/main" val="1932241598"/>
              </p:ext>
            </p:extLst>
          </p:nvPr>
        </p:nvGraphicFramePr>
        <p:xfrm>
          <a:off x="5952683" y="1042449"/>
          <a:ext cx="5210616" cy="4786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tablet with words on it&#10;&#10;AI-generated content may be incorrect.">
            <a:extLst>
              <a:ext uri="{FF2B5EF4-FFF2-40B4-BE49-F238E27FC236}">
                <a16:creationId xmlns:a16="http://schemas.microsoft.com/office/drawing/2014/main" id="{82B05733-22DF-2E9E-9443-266EF68090C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403991" y="2784646"/>
            <a:ext cx="3276090" cy="2184060"/>
          </a:xfrm>
          <a:prstGeom prst="rect">
            <a:avLst/>
          </a:prstGeom>
        </p:spPr>
      </p:pic>
    </p:spTree>
    <p:extLst>
      <p:ext uri="{BB962C8B-B14F-4D97-AF65-F5344CB8AC3E}">
        <p14:creationId xmlns:p14="http://schemas.microsoft.com/office/powerpoint/2010/main" val="1399017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DD207D-197F-23DB-4BE0-30AF6CEF99E1}"/>
              </a:ext>
            </a:extLst>
          </p:cNvPr>
          <p:cNvSpPr>
            <a:spLocks noGrp="1"/>
          </p:cNvSpPr>
          <p:nvPr>
            <p:ph type="title"/>
          </p:nvPr>
        </p:nvSpPr>
        <p:spPr>
          <a:xfrm>
            <a:off x="895928" y="1028700"/>
            <a:ext cx="2124364" cy="2545773"/>
          </a:xfrm>
        </p:spPr>
        <p:txBody>
          <a:bodyPr anchor="ctr">
            <a:normAutofit/>
          </a:bodyPr>
          <a:lstStyle/>
          <a:p>
            <a:pPr algn="ctr"/>
            <a:r>
              <a:rPr lang="en-US" sz="4400" dirty="0"/>
              <a:t>Guiding students</a:t>
            </a:r>
          </a:p>
        </p:txBody>
      </p:sp>
      <p:graphicFrame>
        <p:nvGraphicFramePr>
          <p:cNvPr id="5" name="Content Placeholder 2">
            <a:extLst>
              <a:ext uri="{FF2B5EF4-FFF2-40B4-BE49-F238E27FC236}">
                <a16:creationId xmlns:a16="http://schemas.microsoft.com/office/drawing/2014/main" id="{55B3E2E4-1717-BAC9-81DE-17AF5A30C0F4}"/>
              </a:ext>
            </a:extLst>
          </p:cNvPr>
          <p:cNvGraphicFramePr>
            <a:graphicFrameLocks noGrp="1"/>
          </p:cNvGraphicFramePr>
          <p:nvPr>
            <p:ph idx="1"/>
            <p:extLst>
              <p:ext uri="{D42A27DB-BD31-4B8C-83A1-F6EECF244321}">
                <p14:modId xmlns:p14="http://schemas.microsoft.com/office/powerpoint/2010/main" val="3903305633"/>
              </p:ext>
            </p:extLst>
          </p:nvPr>
        </p:nvGraphicFramePr>
        <p:xfrm>
          <a:off x="3344211" y="59871"/>
          <a:ext cx="8506045" cy="6738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erson writing on a notebook&#10;&#10;Description automatically generated">
            <a:extLst>
              <a:ext uri="{FF2B5EF4-FFF2-40B4-BE49-F238E27FC236}">
                <a16:creationId xmlns:a16="http://schemas.microsoft.com/office/drawing/2014/main" id="{AB618417-6BD6-52BD-189E-44351E4EB1C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518" r="59076" b="20800"/>
          <a:stretch/>
        </p:blipFill>
        <p:spPr>
          <a:xfrm>
            <a:off x="572009" y="3574473"/>
            <a:ext cx="2679192" cy="2347257"/>
          </a:xfrm>
          <a:prstGeom prst="rect">
            <a:avLst/>
          </a:prstGeom>
        </p:spPr>
      </p:pic>
    </p:spTree>
    <p:extLst>
      <p:ext uri="{BB962C8B-B14F-4D97-AF65-F5344CB8AC3E}">
        <p14:creationId xmlns:p14="http://schemas.microsoft.com/office/powerpoint/2010/main" val="1632142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16CD-7452-BE29-2020-2598AD08B97F}"/>
              </a:ext>
            </a:extLst>
          </p:cNvPr>
          <p:cNvSpPr>
            <a:spLocks noGrp="1"/>
          </p:cNvSpPr>
          <p:nvPr>
            <p:ph type="title"/>
          </p:nvPr>
        </p:nvSpPr>
        <p:spPr>
          <a:xfrm>
            <a:off x="1028700" y="723901"/>
            <a:ext cx="10134600" cy="810610"/>
          </a:xfrm>
        </p:spPr>
        <p:txBody>
          <a:bodyPr>
            <a:normAutofit/>
          </a:bodyPr>
          <a:lstStyle/>
          <a:p>
            <a:r>
              <a:rPr lang="en-US" sz="4000" dirty="0">
                <a:latin typeface="Arial Rounded MT Bold" panose="020F0704030504030204" pitchFamily="34" charset="0"/>
              </a:rPr>
              <a:t>AI Use by Students</a:t>
            </a:r>
          </a:p>
        </p:txBody>
      </p:sp>
      <p:sp>
        <p:nvSpPr>
          <p:cNvPr id="3" name="Content Placeholder 2">
            <a:extLst>
              <a:ext uri="{FF2B5EF4-FFF2-40B4-BE49-F238E27FC236}">
                <a16:creationId xmlns:a16="http://schemas.microsoft.com/office/drawing/2014/main" id="{D1D0DE5B-8D54-3454-BA85-9091B2180984}"/>
              </a:ext>
            </a:extLst>
          </p:cNvPr>
          <p:cNvSpPr>
            <a:spLocks noGrp="1"/>
          </p:cNvSpPr>
          <p:nvPr>
            <p:ph idx="1"/>
          </p:nvPr>
        </p:nvSpPr>
        <p:spPr>
          <a:xfrm>
            <a:off x="1028700" y="1807779"/>
            <a:ext cx="10134600" cy="4323466"/>
          </a:xfrm>
        </p:spPr>
        <p:txBody>
          <a:bodyPr>
            <a:normAutofit/>
          </a:bodyPr>
          <a:lstStyle/>
          <a:p>
            <a:r>
              <a:rPr lang="en-US" sz="2800" dirty="0"/>
              <a:t>Use of AI by higher education students (50% male and 50% female; most 20-21 years old) in their daily lives (Dhawan &amp; Batra)</a:t>
            </a:r>
          </a:p>
        </p:txBody>
      </p:sp>
      <p:pic>
        <p:nvPicPr>
          <p:cNvPr id="4" name="Picture 3" descr="A screenshot of a computer&#10;&#10;Description automatically generated">
            <a:extLst>
              <a:ext uri="{FF2B5EF4-FFF2-40B4-BE49-F238E27FC236}">
                <a16:creationId xmlns:a16="http://schemas.microsoft.com/office/drawing/2014/main" id="{DEB56F79-7269-30A0-3EC6-1767B1D5AECA}"/>
              </a:ext>
            </a:extLst>
          </p:cNvPr>
          <p:cNvPicPr>
            <a:picLocks noChangeAspect="1"/>
          </p:cNvPicPr>
          <p:nvPr/>
        </p:nvPicPr>
        <p:blipFill rotWithShape="1">
          <a:blip r:embed="rId3"/>
          <a:srcRect l="57939" t="39640" r="14970" b="20243"/>
          <a:stretch/>
        </p:blipFill>
        <p:spPr bwMode="auto">
          <a:xfrm>
            <a:off x="2958301" y="2764222"/>
            <a:ext cx="8083178" cy="3367023"/>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A71B687-DFB2-453C-979D-C7607E26A90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2857" y="4035253"/>
            <a:ext cx="3142368" cy="2095992"/>
          </a:xfrm>
          <a:prstGeom prst="rect">
            <a:avLst/>
          </a:prstGeom>
        </p:spPr>
      </p:pic>
    </p:spTree>
    <p:extLst>
      <p:ext uri="{BB962C8B-B14F-4D97-AF65-F5344CB8AC3E}">
        <p14:creationId xmlns:p14="http://schemas.microsoft.com/office/powerpoint/2010/main" val="3514225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C74F-9F7C-242C-F4B3-B797D34CCB97}"/>
              </a:ext>
            </a:extLst>
          </p:cNvPr>
          <p:cNvSpPr>
            <a:spLocks noGrp="1"/>
          </p:cNvSpPr>
          <p:nvPr>
            <p:ph type="title"/>
          </p:nvPr>
        </p:nvSpPr>
        <p:spPr>
          <a:xfrm>
            <a:off x="944617" y="460705"/>
            <a:ext cx="10134600" cy="665017"/>
          </a:xfrm>
        </p:spPr>
        <p:txBody>
          <a:bodyPr>
            <a:noAutofit/>
          </a:bodyPr>
          <a:lstStyle/>
          <a:p>
            <a:r>
              <a:rPr lang="en-US" sz="4800" dirty="0">
                <a:latin typeface="Arial Rounded MT Bold" panose="020F0704030504030204" pitchFamily="34" charset="0"/>
              </a:rPr>
              <a:t>Biases with AI </a:t>
            </a:r>
          </a:p>
        </p:txBody>
      </p:sp>
      <p:sp>
        <p:nvSpPr>
          <p:cNvPr id="3" name="Content Placeholder 2">
            <a:extLst>
              <a:ext uri="{FF2B5EF4-FFF2-40B4-BE49-F238E27FC236}">
                <a16:creationId xmlns:a16="http://schemas.microsoft.com/office/drawing/2014/main" id="{FEDDC791-D432-81E0-DBBD-DECCB60E420B}"/>
              </a:ext>
            </a:extLst>
          </p:cNvPr>
          <p:cNvSpPr>
            <a:spLocks noGrp="1"/>
          </p:cNvSpPr>
          <p:nvPr>
            <p:ph idx="1"/>
          </p:nvPr>
        </p:nvSpPr>
        <p:spPr>
          <a:xfrm>
            <a:off x="775854" y="1186872"/>
            <a:ext cx="10640291" cy="5237018"/>
          </a:xfrm>
        </p:spPr>
        <p:txBody>
          <a:bodyPr>
            <a:normAutofit fontScale="77500" lnSpcReduction="20000"/>
          </a:bodyPr>
          <a:lstStyle/>
          <a:p>
            <a:pPr marL="0" marR="0">
              <a:lnSpc>
                <a:spcPct val="107000"/>
              </a:lnSpc>
              <a:spcBef>
                <a:spcPts val="1200"/>
              </a:spcBef>
              <a:spcAft>
                <a:spcPts val="0"/>
              </a:spcAft>
            </a:pPr>
            <a:r>
              <a:rPr lang="en-US" sz="2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Shedding light on AI bias with real world examples: </a:t>
            </a:r>
            <a:r>
              <a:rPr lang="en-US" sz="2300" u="sng"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https://www.ibm.com/blog/shedding-light-on-ai-bias-with-real-world-examples/</a:t>
            </a:r>
            <a:endParaRPr lang="en-US" sz="2300" u="sng"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120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AI-Detectors biased against non-native English writers: </a:t>
            </a:r>
            <a:r>
              <a:rPr lang="en-US" sz="23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https://hai.stanford.edu/news/ai-detectors-biased-against-non-native-english-writers</a:t>
            </a:r>
            <a:endParaRPr lang="en-US" sz="23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Black artists say AI shows bias with algorithms erasing their history: </a:t>
            </a:r>
            <a:r>
              <a:rPr lang="en-US" sz="23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https://www.nytimes.com/2023/07/04/arts/design/black-artists-bias-ai.html</a:t>
            </a:r>
            <a:endParaRPr lang="en-US" sz="23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600" kern="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How Artificial Intelligence Can Deepen Racial and Economic Inequities: </a:t>
            </a:r>
            <a:r>
              <a:rPr lang="en-US" sz="2300" u="sng"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https://www.aclu.org/news/privacy-technology/how-artificial-intelligence-can-deepen-racial-and-economic-inequities</a:t>
            </a:r>
            <a:r>
              <a:rPr lang="en-US" sz="2300" kern="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1200"/>
              </a:spcBef>
              <a:spcAft>
                <a:spcPts val="0"/>
              </a:spcAft>
            </a:pPr>
            <a:r>
              <a:rPr lang="en-US" sz="2600"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Artificial Intelligence Has a Problem With Gender and Racial Bias. Here’s How to Solve It: </a:t>
            </a:r>
            <a:r>
              <a:rPr lang="en-US" sz="2300" u="sng"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https://time.com/5520558/artificial-intelligence-racial-gender-bias</a:t>
            </a:r>
            <a:r>
              <a:rPr lang="en-US" sz="2600" u="sng"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a:t>
            </a:r>
            <a:endParaRPr lang="en-US" sz="2600" u="sng"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120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0"/>
              </a:spcAft>
            </a:pPr>
            <a:r>
              <a:rPr lang="en-US" sz="2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Most Americans say racial bias is a problem in the workplace. Can AI help? </a:t>
            </a:r>
            <a:r>
              <a:rPr lang="en-US" sz="2300" u="sng" kern="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https://www.pewresearch.org/short-reads/2023/04/20/most-americans-say-racial-bias-is-a-problem-in-the-workplace-can-ai-help/</a:t>
            </a:r>
            <a:endParaRPr lang="en-US" sz="2300"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8756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D50D6-6024-BCF7-A17E-DDF83628D7AE}"/>
              </a:ext>
            </a:extLst>
          </p:cNvPr>
          <p:cNvSpPr>
            <a:spLocks noGrp="1"/>
          </p:cNvSpPr>
          <p:nvPr>
            <p:ph type="title"/>
          </p:nvPr>
        </p:nvSpPr>
        <p:spPr>
          <a:xfrm>
            <a:off x="1028700" y="419100"/>
            <a:ext cx="10134600" cy="1017814"/>
          </a:xfrm>
        </p:spPr>
        <p:txBody>
          <a:bodyPr>
            <a:normAutofit/>
          </a:bodyPr>
          <a:lstStyle/>
          <a:p>
            <a:r>
              <a:rPr lang="en-US" sz="5400" b="1" dirty="0"/>
              <a:t>Recommended Readings</a:t>
            </a:r>
          </a:p>
        </p:txBody>
      </p:sp>
      <p:sp>
        <p:nvSpPr>
          <p:cNvPr id="3" name="Content Placeholder 2">
            <a:extLst>
              <a:ext uri="{FF2B5EF4-FFF2-40B4-BE49-F238E27FC236}">
                <a16:creationId xmlns:a16="http://schemas.microsoft.com/office/drawing/2014/main" id="{C5B5D87A-E0BE-6515-D701-3C0EDC66BE8F}"/>
              </a:ext>
            </a:extLst>
          </p:cNvPr>
          <p:cNvSpPr>
            <a:spLocks noGrp="1"/>
          </p:cNvSpPr>
          <p:nvPr>
            <p:ph idx="1"/>
          </p:nvPr>
        </p:nvSpPr>
        <p:spPr>
          <a:xfrm>
            <a:off x="674914" y="2258786"/>
            <a:ext cx="11038114" cy="4158343"/>
          </a:xfrm>
        </p:spPr>
        <p:txBody>
          <a:bodyPr>
            <a:normAutofit/>
          </a:bodyPr>
          <a:lstStyle/>
          <a:p>
            <a:r>
              <a:rPr lang="en-US" sz="2800" i="0" dirty="0">
                <a:solidFill>
                  <a:srgbClr val="2E2E2E"/>
                </a:solidFill>
                <a:effectLst/>
                <a:latin typeface="Times New Roman" panose="02020603050405020304" pitchFamily="18" charset="0"/>
                <a:cs typeface="Times New Roman" panose="02020603050405020304" pitchFamily="18" charset="0"/>
              </a:rPr>
              <a:t>Georgieva, M., Kassorla, M., &amp; Papin, A. (2024, Oct.).  AI Literacy in Teaching and Learning: A Durable Framework for Higher Education. </a:t>
            </a:r>
            <a:r>
              <a:rPr lang="en-US" sz="2800" i="1" dirty="0">
                <a:solidFill>
                  <a:srgbClr val="2E2E2E"/>
                </a:solidFill>
                <a:effectLst/>
                <a:latin typeface="Times New Roman" panose="02020603050405020304" pitchFamily="18" charset="0"/>
                <a:cs typeface="Times New Roman" panose="02020603050405020304" pitchFamily="18" charset="0"/>
              </a:rPr>
              <a:t>Educause</a:t>
            </a:r>
            <a:r>
              <a:rPr lang="en-US" sz="2800" dirty="0">
                <a:solidFill>
                  <a:srgbClr val="2E2E2E"/>
                </a:solidFill>
                <a:effectLst/>
                <a:latin typeface="Times New Roman" panose="02020603050405020304" pitchFamily="18" charset="0"/>
                <a:cs typeface="Times New Roman" panose="02020603050405020304" pitchFamily="18" charset="0"/>
              </a:rPr>
              <a:t> Retrieved from </a:t>
            </a:r>
            <a:endParaRPr lang="en-US" sz="2800" i="0" dirty="0">
              <a:solidFill>
                <a:srgbClr val="2E2E2E"/>
              </a:solidFill>
              <a:effectLst/>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hlinkClick r:id="rId2"/>
              </a:rPr>
              <a:t>AI Literacy in Teaching and Learning: Executive Summary | EDUCAUSE</a:t>
            </a:r>
            <a:r>
              <a:rPr lang="en-US" sz="2800" dirty="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Bowen, J. A., &amp; Watson, C. E. (2024). </a:t>
            </a:r>
            <a:r>
              <a:rPr lang="en-US" sz="2800" i="1" dirty="0">
                <a:latin typeface="Times New Roman" panose="02020603050405020304" pitchFamily="18" charset="0"/>
                <a:cs typeface="Times New Roman" panose="02020603050405020304" pitchFamily="18" charset="0"/>
              </a:rPr>
              <a:t>Teaching with AI: A practical guide to a new era of human learning. </a:t>
            </a:r>
            <a:r>
              <a:rPr lang="en-US" sz="2800" dirty="0">
                <a:latin typeface="Times New Roman" panose="02020603050405020304" pitchFamily="18" charset="0"/>
                <a:cs typeface="Times New Roman" panose="02020603050405020304" pitchFamily="18" charset="0"/>
              </a:rPr>
              <a:t> Baltimore, MD: John Hopkins University Press</a:t>
            </a:r>
          </a:p>
        </p:txBody>
      </p:sp>
      <p:pic>
        <p:nvPicPr>
          <p:cNvPr id="5" name="Picture 4" descr="A book on a table&#10;&#10;Description automatically generated">
            <a:extLst>
              <a:ext uri="{FF2B5EF4-FFF2-40B4-BE49-F238E27FC236}">
                <a16:creationId xmlns:a16="http://schemas.microsoft.com/office/drawing/2014/main" id="{D760CDBD-196E-92CC-DC82-03690E25676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133112" y="356507"/>
            <a:ext cx="2759529" cy="1839686"/>
          </a:xfrm>
          <a:prstGeom prst="rect">
            <a:avLst/>
          </a:prstGeom>
        </p:spPr>
      </p:pic>
    </p:spTree>
    <p:extLst>
      <p:ext uri="{BB962C8B-B14F-4D97-AF65-F5344CB8AC3E}">
        <p14:creationId xmlns:p14="http://schemas.microsoft.com/office/powerpoint/2010/main" val="1834440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E486-80F3-B6C2-040D-353D477EEA9D}"/>
              </a:ext>
            </a:extLst>
          </p:cNvPr>
          <p:cNvSpPr>
            <a:spLocks noGrp="1"/>
          </p:cNvSpPr>
          <p:nvPr>
            <p:ph type="title"/>
          </p:nvPr>
        </p:nvSpPr>
        <p:spPr>
          <a:xfrm>
            <a:off x="1028700" y="723901"/>
            <a:ext cx="10134600" cy="1039586"/>
          </a:xfrm>
        </p:spPr>
        <p:txBody>
          <a:bodyPr>
            <a:normAutofit/>
          </a:bodyPr>
          <a:lstStyle/>
          <a:p>
            <a:r>
              <a:rPr lang="en-US" sz="4800" b="1" dirty="0"/>
              <a:t>Food for thought: aiEDU</a:t>
            </a:r>
          </a:p>
        </p:txBody>
      </p:sp>
      <p:sp>
        <p:nvSpPr>
          <p:cNvPr id="3" name="Content Placeholder 2">
            <a:extLst>
              <a:ext uri="{FF2B5EF4-FFF2-40B4-BE49-F238E27FC236}">
                <a16:creationId xmlns:a16="http://schemas.microsoft.com/office/drawing/2014/main" id="{763610C0-70B8-8D6F-9501-A016BC3CCDD9}"/>
              </a:ext>
            </a:extLst>
          </p:cNvPr>
          <p:cNvSpPr>
            <a:spLocks noGrp="1"/>
          </p:cNvSpPr>
          <p:nvPr>
            <p:ph idx="1"/>
          </p:nvPr>
        </p:nvSpPr>
        <p:spPr>
          <a:xfrm>
            <a:off x="544285" y="2161903"/>
            <a:ext cx="11212285" cy="3969342"/>
          </a:xfrm>
        </p:spPr>
        <p:txBody>
          <a:bodyPr>
            <a:normAutofit/>
          </a:bodyPr>
          <a:lstStyle/>
          <a:p>
            <a:r>
              <a:rPr lang="en-US" sz="2800" dirty="0">
                <a:effectLst/>
                <a:latin typeface="Aptos" panose="020B0004020202020204" pitchFamily="34" charset="0"/>
                <a:ea typeface="Aptos" panose="020B0004020202020204" pitchFamily="34" charset="0"/>
                <a:cs typeface="Aptos" panose="020B0004020202020204" pitchFamily="34" charset="0"/>
              </a:rPr>
              <a:t>aiEDU also recently released a slew of resources, including its own </a:t>
            </a:r>
            <a:r>
              <a:rPr lang="en-US" sz="2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AI Readiness Framework</a:t>
            </a:r>
            <a:r>
              <a:rPr lang="en-US" sz="2800" dirty="0">
                <a:effectLst/>
                <a:latin typeface="Aptos" panose="020B0004020202020204" pitchFamily="34" charset="0"/>
                <a:ea typeface="Aptos" panose="020B0004020202020204" pitchFamily="34" charset="0"/>
                <a:cs typeface="Aptos" panose="020B0004020202020204" pitchFamily="34" charset="0"/>
              </a:rPr>
              <a:t> (see attached) that includes AI literacy competencies for students and educators. EDUCAUSE’s framework is from a higher education perspective, whereas </a:t>
            </a:r>
            <a:r>
              <a:rPr lang="en-US" sz="2800" dirty="0" err="1">
                <a:effectLst/>
                <a:latin typeface="Aptos" panose="020B0004020202020204" pitchFamily="34" charset="0"/>
                <a:ea typeface="Aptos" panose="020B0004020202020204" pitchFamily="34" charset="0"/>
                <a:cs typeface="Aptos" panose="020B0004020202020204" pitchFamily="34" charset="0"/>
              </a:rPr>
              <a:t>aiEDU’s</a:t>
            </a:r>
            <a:r>
              <a:rPr lang="en-US" sz="2800" dirty="0">
                <a:effectLst/>
                <a:latin typeface="Aptos" panose="020B0004020202020204" pitchFamily="34" charset="0"/>
                <a:ea typeface="Aptos" panose="020B0004020202020204" pitchFamily="34" charset="0"/>
                <a:cs typeface="Aptos" panose="020B0004020202020204" pitchFamily="34" charset="0"/>
              </a:rPr>
              <a:t> is from a K-12 one. Some additional contexts to consider while evaluating the frameworks is that EDUCAUSE’s mission is to advance higher education via information technology, and aiEDU funders/partners include OpenAI and Nvidia, two of the biggest players in generative AI.</a:t>
            </a:r>
          </a:p>
          <a:p>
            <a:endParaRPr lang="en-US" dirty="0"/>
          </a:p>
        </p:txBody>
      </p:sp>
      <p:pic>
        <p:nvPicPr>
          <p:cNvPr id="1026" name="Picture 2" descr="aiEDU">
            <a:extLst>
              <a:ext uri="{FF2B5EF4-FFF2-40B4-BE49-F238E27FC236}">
                <a16:creationId xmlns:a16="http://schemas.microsoft.com/office/drawing/2014/main" id="{B465A021-7E59-0737-99D3-D0A45D88C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485" y="548010"/>
            <a:ext cx="2743201" cy="113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A15A-E29F-6E90-140C-D1604E1C3BF0}"/>
              </a:ext>
            </a:extLst>
          </p:cNvPr>
          <p:cNvSpPr>
            <a:spLocks noGrp="1"/>
          </p:cNvSpPr>
          <p:nvPr>
            <p:ph type="title"/>
          </p:nvPr>
        </p:nvSpPr>
        <p:spPr>
          <a:xfrm>
            <a:off x="1028700" y="504445"/>
            <a:ext cx="10134600" cy="611124"/>
          </a:xfrm>
        </p:spPr>
        <p:txBody>
          <a:bodyPr>
            <a:noAutofit/>
          </a:bodyPr>
          <a:lstStyle/>
          <a:p>
            <a:pPr algn="ctr"/>
            <a:r>
              <a:rPr lang="en-US" sz="4800" b="1" dirty="0"/>
              <a:t>References</a:t>
            </a:r>
          </a:p>
        </p:txBody>
      </p:sp>
      <p:sp>
        <p:nvSpPr>
          <p:cNvPr id="3" name="Content Placeholder 2">
            <a:extLst>
              <a:ext uri="{FF2B5EF4-FFF2-40B4-BE49-F238E27FC236}">
                <a16:creationId xmlns:a16="http://schemas.microsoft.com/office/drawing/2014/main" id="{D026961A-29FA-38DC-8E2C-34081359400C}"/>
              </a:ext>
            </a:extLst>
          </p:cNvPr>
          <p:cNvSpPr>
            <a:spLocks noGrp="1"/>
          </p:cNvSpPr>
          <p:nvPr>
            <p:ph idx="1"/>
          </p:nvPr>
        </p:nvSpPr>
        <p:spPr>
          <a:xfrm>
            <a:off x="521208" y="1273629"/>
            <a:ext cx="11192256" cy="5246914"/>
          </a:xfrm>
        </p:spPr>
        <p:txBody>
          <a:bodyPr>
            <a:noAutofit/>
          </a:bodyPr>
          <a:lstStyle/>
          <a:p>
            <a:r>
              <a:rPr lang="en-US" sz="2800" dirty="0"/>
              <a:t>Bowen, J.A., &amp; Watson, C.E. (2024). </a:t>
            </a:r>
            <a:r>
              <a:rPr lang="en-US" sz="2800" i="1" dirty="0"/>
              <a:t>Teaching with AI: A practical guide to  a new era of human learning. </a:t>
            </a:r>
            <a:r>
              <a:rPr lang="en-US" sz="2800" dirty="0"/>
              <a:t>Baltimore, MD: John Hopkins University Press.</a:t>
            </a:r>
          </a:p>
          <a:p>
            <a:r>
              <a:rPr lang="en-US" sz="2800" dirty="0"/>
              <a:t>Buolamwini, J. (2019, Feb. 7).  </a:t>
            </a:r>
            <a:r>
              <a:rPr lang="en-US" sz="2800" i="1" dirty="0"/>
              <a:t>Artificial intelligence has a problem with gender and racial bias: Here’s how to solve it.</a:t>
            </a:r>
            <a:r>
              <a:rPr lang="en-US" sz="2800" dirty="0"/>
              <a:t> Time Magazine. Retrieved from </a:t>
            </a:r>
            <a:r>
              <a:rPr lang="en-US" sz="2800" dirty="0">
                <a:hlinkClick r:id="rId2"/>
              </a:rPr>
              <a:t>https://time.com/5520558/artificial-intelligence-racial-gender-bias/</a:t>
            </a:r>
            <a:r>
              <a:rPr lang="en-US" sz="2800" dirty="0"/>
              <a:t> </a:t>
            </a:r>
          </a:p>
          <a:p>
            <a:r>
              <a:rPr lang="en-US" sz="2800" dirty="0"/>
              <a:t>Chui, M., Manyika, J., &amp; Miremadi, M. (2018, January 11). </a:t>
            </a:r>
            <a:r>
              <a:rPr lang="en-US" sz="2800" i="1" dirty="0"/>
              <a:t>What AI can and can’t do (yet) for your business.</a:t>
            </a:r>
            <a:r>
              <a:rPr lang="en-US" sz="2800" dirty="0"/>
              <a:t> McKinsey Quarterly. Retrieved from </a:t>
            </a:r>
            <a:r>
              <a:rPr lang="en-US" sz="2800" dirty="0">
                <a:hlinkClick r:id="rId3"/>
              </a:rPr>
              <a:t>https://www.mckinsey.com/capabilities/quantumblack/our-insights/what-ai-can-and-cant-do-yet-for-your-business</a:t>
            </a:r>
            <a:r>
              <a:rPr lang="en-US" sz="2800" dirty="0"/>
              <a:t> </a:t>
            </a:r>
          </a:p>
        </p:txBody>
      </p:sp>
    </p:spTree>
    <p:extLst>
      <p:ext uri="{BB962C8B-B14F-4D97-AF65-F5344CB8AC3E}">
        <p14:creationId xmlns:p14="http://schemas.microsoft.com/office/powerpoint/2010/main" val="3850133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1B7B8-E4E2-C7FF-F93B-7DE9308A00AB}"/>
              </a:ext>
            </a:extLst>
          </p:cNvPr>
          <p:cNvSpPr>
            <a:spLocks noGrp="1"/>
          </p:cNvSpPr>
          <p:nvPr>
            <p:ph type="title"/>
          </p:nvPr>
        </p:nvSpPr>
        <p:spPr>
          <a:xfrm>
            <a:off x="1028700" y="723901"/>
            <a:ext cx="10134600" cy="789214"/>
          </a:xfrm>
        </p:spPr>
        <p:txBody>
          <a:bodyPr>
            <a:normAutofit/>
          </a:bodyPr>
          <a:lstStyle/>
          <a:p>
            <a:r>
              <a:rPr lang="en-US" sz="4000" b="1" dirty="0"/>
              <a:t>References (cont.)</a:t>
            </a:r>
          </a:p>
        </p:txBody>
      </p:sp>
      <p:sp>
        <p:nvSpPr>
          <p:cNvPr id="3" name="Content Placeholder 2">
            <a:extLst>
              <a:ext uri="{FF2B5EF4-FFF2-40B4-BE49-F238E27FC236}">
                <a16:creationId xmlns:a16="http://schemas.microsoft.com/office/drawing/2014/main" id="{5DC957D5-A166-BE5D-4DE1-1726B5B72D78}"/>
              </a:ext>
            </a:extLst>
          </p:cNvPr>
          <p:cNvSpPr>
            <a:spLocks noGrp="1"/>
          </p:cNvSpPr>
          <p:nvPr>
            <p:ph idx="1"/>
          </p:nvPr>
        </p:nvSpPr>
        <p:spPr>
          <a:xfrm>
            <a:off x="718457" y="1665514"/>
            <a:ext cx="11005457" cy="4465731"/>
          </a:xfrm>
        </p:spPr>
        <p:txBody>
          <a:bodyPr>
            <a:normAutofit fontScale="85000" lnSpcReduction="10000"/>
          </a:bodyPr>
          <a:lstStyle/>
          <a:p>
            <a:r>
              <a:rPr lang="en-US" sz="2800" dirty="0"/>
              <a:t>Dhawan, S., &amp; Batra, G. (2020, July-Dec.). </a:t>
            </a:r>
            <a:r>
              <a:rPr lang="en-US" sz="2800" i="1" dirty="0"/>
              <a:t>Artificial intelligence in higher education: Promises, Perils, and Perspective. </a:t>
            </a:r>
            <a:r>
              <a:rPr lang="en-US" sz="2800" dirty="0"/>
              <a:t>An International Journal of Research in Management. </a:t>
            </a:r>
            <a:r>
              <a:rPr lang="en-US" sz="2800" i="0" u="none" strike="noStrike" baseline="0" dirty="0"/>
              <a:t>Online-ISSN: 2321-726X</a:t>
            </a:r>
            <a:endParaRPr lang="en-US" sz="2800" dirty="0"/>
          </a:p>
          <a:p>
            <a:r>
              <a:rPr lang="en-US" sz="2800" dirty="0"/>
              <a:t>Educause (2024). </a:t>
            </a:r>
            <a:r>
              <a:rPr lang="en-US" sz="2800" i="1" dirty="0"/>
              <a:t>2024 EDUCAUSE AI Landscape Study.</a:t>
            </a:r>
          </a:p>
          <a:p>
            <a:r>
              <a:rPr lang="en-US" sz="2800" dirty="0"/>
              <a:t>Mollick, E. (2025). </a:t>
            </a:r>
            <a:r>
              <a:rPr lang="en-US" sz="2800" i="1" dirty="0"/>
              <a:t>One Useful Thing. </a:t>
            </a:r>
            <a:r>
              <a:rPr lang="en-US" sz="2800" dirty="0"/>
              <a:t>Retrieved from: </a:t>
            </a:r>
            <a:r>
              <a:rPr lang="en-US" sz="2800" i="1" dirty="0">
                <a:hlinkClick r:id="rId2"/>
              </a:rPr>
              <a:t>https://www.oneusefulthing.org/</a:t>
            </a:r>
            <a:r>
              <a:rPr lang="en-US" sz="2800" i="1" dirty="0"/>
              <a:t>.</a:t>
            </a:r>
            <a:endParaRPr lang="en-US" sz="2800" dirty="0"/>
          </a:p>
          <a:p>
            <a:r>
              <a:rPr lang="en-US" sz="2800" dirty="0"/>
              <a:t>Small, Z. (2023, July 4). </a:t>
            </a:r>
            <a:r>
              <a:rPr lang="en-US" sz="2800" i="1" dirty="0"/>
              <a:t>Black artists says A.I. bias, with Algorithms erasing their history.</a:t>
            </a:r>
            <a:r>
              <a:rPr lang="en-US" sz="2800" dirty="0"/>
              <a:t> The New York Times</a:t>
            </a:r>
          </a:p>
          <a:p>
            <a:r>
              <a:rPr lang="en-US" sz="2800" dirty="0"/>
              <a:t>Uche, N., </a:t>
            </a:r>
            <a:r>
              <a:rPr lang="en-US" sz="2800" dirty="0" err="1"/>
              <a:t>Grame</a:t>
            </a:r>
            <a:r>
              <a:rPr lang="en-US" sz="2800" dirty="0"/>
              <a:t>, S., O’Neill, C., &amp; Pedersen, K. (2023). </a:t>
            </a:r>
            <a:r>
              <a:rPr lang="en-US" sz="2800" i="1" dirty="0"/>
              <a:t>Guidelines for the ethical use of generative AI (i.e. ChatGPT) on campus. </a:t>
            </a:r>
            <a:r>
              <a:rPr lang="en-US" sz="2800" dirty="0"/>
              <a:t>Markkula Center for Applied Ethics at Santa Clara University. </a:t>
            </a:r>
          </a:p>
        </p:txBody>
      </p:sp>
    </p:spTree>
    <p:extLst>
      <p:ext uri="{BB962C8B-B14F-4D97-AF65-F5344CB8AC3E}">
        <p14:creationId xmlns:p14="http://schemas.microsoft.com/office/powerpoint/2010/main" val="4014294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310336-130D-EE2C-B729-3D38F07334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229" y="308156"/>
            <a:ext cx="8360228" cy="6268385"/>
          </a:xfrm>
          <a:prstGeom prst="rect">
            <a:avLst/>
          </a:prstGeom>
          <a:noFill/>
          <a:ln>
            <a:noFill/>
          </a:ln>
        </p:spPr>
      </p:pic>
      <p:sp>
        <p:nvSpPr>
          <p:cNvPr id="5" name="TextBox 4">
            <a:extLst>
              <a:ext uri="{FF2B5EF4-FFF2-40B4-BE49-F238E27FC236}">
                <a16:creationId xmlns:a16="http://schemas.microsoft.com/office/drawing/2014/main" id="{3926478B-8FCE-94E4-28DF-0173F3ECD15B}"/>
              </a:ext>
            </a:extLst>
          </p:cNvPr>
          <p:cNvSpPr txBox="1"/>
          <p:nvPr/>
        </p:nvSpPr>
        <p:spPr>
          <a:xfrm>
            <a:off x="783772" y="5268686"/>
            <a:ext cx="3755571" cy="1077218"/>
          </a:xfrm>
          <a:prstGeom prst="rect">
            <a:avLst/>
          </a:prstGeom>
          <a:noFill/>
        </p:spPr>
        <p:txBody>
          <a:bodyPr wrap="square" rtlCol="0">
            <a:spAutoFit/>
          </a:bodyPr>
          <a:lstStyle/>
          <a:p>
            <a:r>
              <a:rPr lang="en-US" sz="3200" b="1" dirty="0">
                <a:solidFill>
                  <a:schemeClr val="bg1"/>
                </a:solidFill>
              </a:rPr>
              <a:t>Dr.  Marcia Mackey</a:t>
            </a:r>
          </a:p>
          <a:p>
            <a:r>
              <a:rPr lang="en-US" sz="3200" b="1" dirty="0">
                <a:solidFill>
                  <a:schemeClr val="bg1"/>
                </a:solidFill>
              </a:rPr>
              <a:t>macke1mj@cmich.edu</a:t>
            </a:r>
          </a:p>
        </p:txBody>
      </p:sp>
      <p:sp>
        <p:nvSpPr>
          <p:cNvPr id="7" name="Content Placeholder 6">
            <a:extLst>
              <a:ext uri="{FF2B5EF4-FFF2-40B4-BE49-F238E27FC236}">
                <a16:creationId xmlns:a16="http://schemas.microsoft.com/office/drawing/2014/main" id="{815F8DF1-0C29-D76A-8087-E73BAAA748A1}"/>
              </a:ext>
            </a:extLst>
          </p:cNvPr>
          <p:cNvSpPr>
            <a:spLocks noGrp="1"/>
          </p:cNvSpPr>
          <p:nvPr>
            <p:ph idx="1"/>
          </p:nvPr>
        </p:nvSpPr>
        <p:spPr>
          <a:xfrm>
            <a:off x="8991600" y="1213757"/>
            <a:ext cx="2601686" cy="4430486"/>
          </a:xfrm>
        </p:spPr>
        <p:txBody>
          <a:bodyPr>
            <a:noAutofit/>
          </a:bodyPr>
          <a:lstStyle/>
          <a:p>
            <a:r>
              <a:rPr lang="en-US" sz="3600" b="1" i="1" dirty="0">
                <a:solidFill>
                  <a:schemeClr val="tx1"/>
                </a:solidFill>
              </a:rPr>
              <a:t>Thank you for embracing the AI concepts and creating equity for students!</a:t>
            </a:r>
          </a:p>
        </p:txBody>
      </p:sp>
    </p:spTree>
    <p:extLst>
      <p:ext uri="{BB962C8B-B14F-4D97-AF65-F5344CB8AC3E}">
        <p14:creationId xmlns:p14="http://schemas.microsoft.com/office/powerpoint/2010/main" val="1478271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42B3C-6A9D-7736-964A-61963881E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1788D4-20F5-355E-F1A1-F616F6B159A7}"/>
              </a:ext>
            </a:extLst>
          </p:cNvPr>
          <p:cNvSpPr>
            <a:spLocks noGrp="1"/>
          </p:cNvSpPr>
          <p:nvPr>
            <p:ph type="title"/>
          </p:nvPr>
        </p:nvSpPr>
        <p:spPr>
          <a:xfrm>
            <a:off x="1028700" y="585217"/>
            <a:ext cx="10134600" cy="1005840"/>
          </a:xfrm>
        </p:spPr>
        <p:txBody>
          <a:bodyPr>
            <a:normAutofit/>
          </a:bodyPr>
          <a:lstStyle/>
          <a:p>
            <a:r>
              <a:rPr lang="en-US" sz="5400" b="1" dirty="0">
                <a:solidFill>
                  <a:srgbClr val="995CA7"/>
                </a:solidFill>
              </a:rPr>
              <a:t>NEA Disclaimer</a:t>
            </a:r>
          </a:p>
        </p:txBody>
      </p:sp>
      <p:sp>
        <p:nvSpPr>
          <p:cNvPr id="3" name="Content Placeholder 2">
            <a:extLst>
              <a:ext uri="{FF2B5EF4-FFF2-40B4-BE49-F238E27FC236}">
                <a16:creationId xmlns:a16="http://schemas.microsoft.com/office/drawing/2014/main" id="{8E2927DA-C9E6-8214-3B81-A3DBA22EB4C7}"/>
              </a:ext>
            </a:extLst>
          </p:cNvPr>
          <p:cNvSpPr>
            <a:spLocks noGrp="1"/>
          </p:cNvSpPr>
          <p:nvPr>
            <p:ph idx="1"/>
          </p:nvPr>
        </p:nvSpPr>
        <p:spPr>
          <a:xfrm>
            <a:off x="667512" y="1719073"/>
            <a:ext cx="10872216" cy="4553710"/>
          </a:xfrm>
        </p:spPr>
        <p:txBody>
          <a:bodyPr>
            <a:normAutofit/>
          </a:bodyPr>
          <a:lstStyle/>
          <a:p>
            <a:r>
              <a:rPr lang="en-US" sz="16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NEA Office of Operations and Risk Management and the Office of General Counsel have collaborated to create standard disclaimers for all presentations at NEA events. In the current environment, it is essential that all presentations include the appropriate disclaimer slide in the </a:t>
            </a:r>
            <a:r>
              <a:rPr lang="en-US" sz="1600" b="1" u="sng"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opening and close</a:t>
            </a:r>
            <a:r>
              <a:rPr lang="en-US" sz="16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of the presentation to accommodate participants who join late or depart early.</a:t>
            </a:r>
            <a:r>
              <a:rPr lang="en-US" sz="1600" dirty="0">
                <a:solidFill>
                  <a:srgbClr val="000000"/>
                </a:solidFill>
                <a:effectLst/>
                <a:latin typeface="Arial" panose="020B0604020202020204" pitchFamily="34" charset="0"/>
                <a:ea typeface="Times New Roman" panose="02020603050405020304" pitchFamily="18" charset="0"/>
              </a:rPr>
              <a:t> </a:t>
            </a:r>
            <a:r>
              <a:rPr lang="en-US" sz="16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p>
          <a:p>
            <a:r>
              <a:rPr lang="en-US" sz="24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By attending this session, you confirm that you are a registered attendee of the NEA Higher Education Conference and an NEA member or supporter. The information you receive here is only for your use in your capacity as an NEA member or supporter. This presentation and its contents may not be further distributed, in whole or in part, by any medium or in any form, for any purpose other than building your local NEA affiliate.  Violation of these terms may result in legal action. </a:t>
            </a:r>
            <a:r>
              <a:rPr lang="en-US" sz="24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Note: the PowerPoint that I created for this session may be shared with your local or state members in good standing.</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530917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F680-62AB-439E-8141-8E5246DB0F7D}"/>
              </a:ext>
            </a:extLst>
          </p:cNvPr>
          <p:cNvSpPr>
            <a:spLocks noGrp="1"/>
          </p:cNvSpPr>
          <p:nvPr>
            <p:ph type="title"/>
          </p:nvPr>
        </p:nvSpPr>
        <p:spPr>
          <a:xfrm>
            <a:off x="1028700" y="723900"/>
            <a:ext cx="4247493" cy="2102427"/>
          </a:xfrm>
        </p:spPr>
        <p:txBody>
          <a:bodyPr>
            <a:normAutofit/>
          </a:bodyPr>
          <a:lstStyle/>
          <a:p>
            <a:pPr algn="ctr"/>
            <a:r>
              <a:rPr lang="en-US" sz="5400" b="1" dirty="0">
                <a:solidFill>
                  <a:srgbClr val="995CA7"/>
                </a:solidFill>
              </a:rPr>
              <a:t>Welcome</a:t>
            </a:r>
            <a:r>
              <a:rPr lang="en-US" sz="5400" b="1" dirty="0">
                <a:solidFill>
                  <a:schemeClr val="accent5">
                    <a:lumMod val="75000"/>
                  </a:schemeClr>
                </a:solidFill>
              </a:rPr>
              <a:t> &amp; </a:t>
            </a:r>
            <a:br>
              <a:rPr lang="en-US" sz="5400" b="1" dirty="0">
                <a:solidFill>
                  <a:schemeClr val="accent5">
                    <a:lumMod val="75000"/>
                  </a:schemeClr>
                </a:solidFill>
              </a:rPr>
            </a:br>
            <a:r>
              <a:rPr lang="en-US" sz="5400" b="1" dirty="0">
                <a:solidFill>
                  <a:schemeClr val="accent5">
                    <a:lumMod val="75000"/>
                  </a:schemeClr>
                </a:solidFill>
              </a:rPr>
              <a:t>Introductions</a:t>
            </a:r>
          </a:p>
        </p:txBody>
      </p:sp>
      <p:pic>
        <p:nvPicPr>
          <p:cNvPr id="5" name="Content Placeholder 4">
            <a:extLst>
              <a:ext uri="{FF2B5EF4-FFF2-40B4-BE49-F238E27FC236}">
                <a16:creationId xmlns:a16="http://schemas.microsoft.com/office/drawing/2014/main" id="{2669EB84-D24E-4F22-A0AD-677EE2762CA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22732" y="607882"/>
            <a:ext cx="5525796" cy="5845470"/>
          </a:xfrm>
        </p:spPr>
      </p:pic>
      <p:sp>
        <p:nvSpPr>
          <p:cNvPr id="3" name="TextBox 2">
            <a:extLst>
              <a:ext uri="{FF2B5EF4-FFF2-40B4-BE49-F238E27FC236}">
                <a16:creationId xmlns:a16="http://schemas.microsoft.com/office/drawing/2014/main" id="{333ADD27-EA59-AFD7-0DFD-CC6A6F4FBC97}"/>
              </a:ext>
            </a:extLst>
          </p:cNvPr>
          <p:cNvSpPr txBox="1"/>
          <p:nvPr/>
        </p:nvSpPr>
        <p:spPr>
          <a:xfrm>
            <a:off x="729008" y="3530617"/>
            <a:ext cx="4424882" cy="1631216"/>
          </a:xfrm>
          <a:prstGeom prst="rect">
            <a:avLst/>
          </a:prstGeom>
          <a:noFill/>
        </p:spPr>
        <p:txBody>
          <a:bodyPr wrap="square" rtlCol="0">
            <a:spAutoFit/>
          </a:bodyPr>
          <a:lstStyle/>
          <a:p>
            <a:pPr marL="342900" indent="-342900">
              <a:buAutoNum type="arabicPeriod"/>
            </a:pPr>
            <a:r>
              <a:rPr lang="en-US" dirty="0"/>
              <a:t>Who are you?</a:t>
            </a:r>
          </a:p>
          <a:p>
            <a:pPr marL="342900" indent="-342900">
              <a:buAutoNum type="arabicPeriod"/>
            </a:pPr>
            <a:endParaRPr lang="en-US" sz="1000" dirty="0"/>
          </a:p>
          <a:p>
            <a:pPr marL="342900" indent="-342900">
              <a:buAutoNum type="arabicPeriod" startAt="2"/>
            </a:pPr>
            <a:r>
              <a:rPr lang="en-US" dirty="0"/>
              <a:t>Do you use AI tools?</a:t>
            </a:r>
          </a:p>
          <a:p>
            <a:pPr marL="342900" indent="-342900">
              <a:buAutoNum type="arabicPeriod" startAt="2"/>
            </a:pPr>
            <a:endParaRPr lang="en-US" sz="1000" dirty="0"/>
          </a:p>
          <a:p>
            <a:pPr marL="342900" indent="-342900">
              <a:buAutoNum type="arabicPeriod" startAt="3"/>
            </a:pPr>
            <a:r>
              <a:rPr lang="en-US" dirty="0"/>
              <a:t>When was the first time a machine beat someone in chess?</a:t>
            </a:r>
          </a:p>
          <a:p>
            <a:pPr marL="342900" indent="-342900">
              <a:buAutoNum type="arabicPeriod" startAt="3"/>
            </a:pPr>
            <a:endParaRPr lang="en-US" sz="800" dirty="0"/>
          </a:p>
        </p:txBody>
      </p:sp>
    </p:spTree>
    <p:extLst>
      <p:ext uri="{BB962C8B-B14F-4D97-AF65-F5344CB8AC3E}">
        <p14:creationId xmlns:p14="http://schemas.microsoft.com/office/powerpoint/2010/main" val="2741207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C58E-FECD-67F6-B7C9-46396807CABD}"/>
              </a:ext>
            </a:extLst>
          </p:cNvPr>
          <p:cNvSpPr>
            <a:spLocks noGrp="1"/>
          </p:cNvSpPr>
          <p:nvPr>
            <p:ph type="title"/>
          </p:nvPr>
        </p:nvSpPr>
        <p:spPr>
          <a:xfrm>
            <a:off x="1077426" y="723900"/>
            <a:ext cx="5465148" cy="1150617"/>
          </a:xfrm>
        </p:spPr>
        <p:txBody>
          <a:bodyPr anchor="b">
            <a:normAutofit fontScale="90000"/>
          </a:bodyPr>
          <a:lstStyle/>
          <a:p>
            <a:pPr algn="ctr"/>
            <a:r>
              <a:rPr lang="en-US" b="1" dirty="0"/>
              <a:t>AI in the 1700’s Introduction of the first mechanical chess computer</a:t>
            </a:r>
            <a:endParaRPr lang="en-US" dirty="0"/>
          </a:p>
        </p:txBody>
      </p:sp>
      <p:sp>
        <p:nvSpPr>
          <p:cNvPr id="3" name="Content Placeholder 2">
            <a:extLst>
              <a:ext uri="{FF2B5EF4-FFF2-40B4-BE49-F238E27FC236}">
                <a16:creationId xmlns:a16="http://schemas.microsoft.com/office/drawing/2014/main" id="{06961522-9A3B-201A-CE1B-B545739032E1}"/>
              </a:ext>
            </a:extLst>
          </p:cNvPr>
          <p:cNvSpPr>
            <a:spLocks noGrp="1"/>
          </p:cNvSpPr>
          <p:nvPr>
            <p:ph idx="1"/>
          </p:nvPr>
        </p:nvSpPr>
        <p:spPr>
          <a:xfrm>
            <a:off x="153080" y="2459504"/>
            <a:ext cx="7313839" cy="3505867"/>
          </a:xfrm>
        </p:spPr>
        <p:txBody>
          <a:bodyPr anchor="t">
            <a:normAutofit lnSpcReduction="10000"/>
          </a:bodyPr>
          <a:lstStyle/>
          <a:p>
            <a:pPr marL="617220" lvl="1" indent="-342900"/>
            <a:r>
              <a:rPr lang="en-US" sz="2400" dirty="0"/>
              <a:t>Chessboard set up in an elaborate cabinet</a:t>
            </a:r>
          </a:p>
          <a:p>
            <a:pPr marL="617220" lvl="1" indent="-342900"/>
            <a:r>
              <a:rPr lang="en-US" sz="2400" dirty="0"/>
              <a:t>Pieces manipulated by a robot dressed as an Ottoman wizard</a:t>
            </a:r>
          </a:p>
          <a:p>
            <a:pPr marL="617220" lvl="1" indent="-342900"/>
            <a:r>
              <a:rPr lang="en-US" sz="2400" dirty="0"/>
              <a:t>1770 – 1838 it toured the world</a:t>
            </a:r>
          </a:p>
          <a:p>
            <a:pPr marL="617220" lvl="1" indent="-342900"/>
            <a:r>
              <a:rPr lang="en-US" sz="2400" dirty="0"/>
              <a:t>Machine named the Mechanical Turk</a:t>
            </a:r>
          </a:p>
          <a:p>
            <a:pPr marL="617220" lvl="1" indent="-342900"/>
            <a:r>
              <a:rPr lang="en-US" sz="2400" dirty="0"/>
              <a:t>Beat Ben Franklin and Napolean in chess matches</a:t>
            </a:r>
          </a:p>
          <a:p>
            <a:pPr marL="617220" lvl="1" indent="-342900"/>
            <a:r>
              <a:rPr lang="en-US" sz="2400" dirty="0"/>
              <a:t>Led Edgar Allen Poe to speculate on possibility of artificial intelligence</a:t>
            </a:r>
          </a:p>
          <a:p>
            <a:pPr algn="ctr"/>
            <a:endParaRPr lang="en-US" sz="1700" dirty="0"/>
          </a:p>
        </p:txBody>
      </p:sp>
      <p:pic>
        <p:nvPicPr>
          <p:cNvPr id="5" name="Picture 4" descr="Checkmate in a chess game">
            <a:extLst>
              <a:ext uri="{FF2B5EF4-FFF2-40B4-BE49-F238E27FC236}">
                <a16:creationId xmlns:a16="http://schemas.microsoft.com/office/drawing/2014/main" id="{F52758C4-789C-FCEB-659F-706C80DF04EB}"/>
              </a:ext>
            </a:extLst>
          </p:cNvPr>
          <p:cNvPicPr>
            <a:picLocks noChangeAspect="1"/>
          </p:cNvPicPr>
          <p:nvPr/>
        </p:nvPicPr>
        <p:blipFill>
          <a:blip r:embed="rId2">
            <a:alphaModFix/>
          </a:blip>
          <a:srcRect l="23494" r="26007" b="2"/>
          <a:stretch/>
        </p:blipFill>
        <p:spPr>
          <a:xfrm>
            <a:off x="7620000" y="10"/>
            <a:ext cx="4572000" cy="6857990"/>
          </a:xfrm>
          <a:prstGeom prst="rect">
            <a:avLst/>
          </a:prstGeom>
        </p:spPr>
      </p:pic>
    </p:spTree>
    <p:extLst>
      <p:ext uri="{BB962C8B-B14F-4D97-AF65-F5344CB8AC3E}">
        <p14:creationId xmlns:p14="http://schemas.microsoft.com/office/powerpoint/2010/main" val="732768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C8C6D-8396-5BA7-1F8C-96D0A4441099}"/>
              </a:ext>
            </a:extLst>
          </p:cNvPr>
          <p:cNvSpPr>
            <a:spLocks noGrp="1"/>
          </p:cNvSpPr>
          <p:nvPr>
            <p:ph type="title"/>
          </p:nvPr>
        </p:nvSpPr>
        <p:spPr>
          <a:xfrm>
            <a:off x="1028700" y="723901"/>
            <a:ext cx="5836920" cy="1288884"/>
          </a:xfrm>
        </p:spPr>
        <p:txBody>
          <a:bodyPr anchor="b">
            <a:normAutofit/>
          </a:bodyPr>
          <a:lstStyle/>
          <a:p>
            <a:pPr algn="ctr"/>
            <a:r>
              <a:rPr lang="en-US" sz="4400" dirty="0">
                <a:latin typeface="Arial Rounded MT Bold" panose="020F0704030504030204" pitchFamily="34" charset="0"/>
              </a:rPr>
              <a:t>The Hoax</a:t>
            </a:r>
          </a:p>
        </p:txBody>
      </p:sp>
      <p:sp>
        <p:nvSpPr>
          <p:cNvPr id="21" name="Content Placeholder 2">
            <a:extLst>
              <a:ext uri="{FF2B5EF4-FFF2-40B4-BE49-F238E27FC236}">
                <a16:creationId xmlns:a16="http://schemas.microsoft.com/office/drawing/2014/main" id="{BDD13D6C-3579-DCFA-47C9-2217B0571949}"/>
              </a:ext>
            </a:extLst>
          </p:cNvPr>
          <p:cNvSpPr>
            <a:spLocks noGrp="1"/>
          </p:cNvSpPr>
          <p:nvPr>
            <p:ph idx="1"/>
          </p:nvPr>
        </p:nvSpPr>
        <p:spPr>
          <a:xfrm>
            <a:off x="1028701" y="2577660"/>
            <a:ext cx="6158484" cy="3387711"/>
          </a:xfrm>
        </p:spPr>
        <p:txBody>
          <a:bodyPr anchor="t">
            <a:normAutofit/>
          </a:bodyPr>
          <a:lstStyle/>
          <a:p>
            <a:pPr marL="571500" indent="-571500">
              <a:buFont typeface="Arial" panose="020B0604020202020204" pitchFamily="34" charset="0"/>
              <a:buChar char="•"/>
            </a:pPr>
            <a:r>
              <a:rPr lang="en-US" sz="3600" dirty="0"/>
              <a:t>A chess master was inside the fake gears</a:t>
            </a:r>
          </a:p>
          <a:p>
            <a:pPr marL="571500" indent="-571500">
              <a:buFont typeface="Arial" panose="020B0604020202020204" pitchFamily="34" charset="0"/>
              <a:buChar char="•"/>
            </a:pPr>
            <a:r>
              <a:rPr lang="en-US" sz="3600" dirty="0"/>
              <a:t>Fooled some of the best minds in the world for three quarters of a century</a:t>
            </a:r>
          </a:p>
        </p:txBody>
      </p:sp>
      <p:pic>
        <p:nvPicPr>
          <p:cNvPr id="7" name="Graphic 6" descr="Chess Pieces">
            <a:extLst>
              <a:ext uri="{FF2B5EF4-FFF2-40B4-BE49-F238E27FC236}">
                <a16:creationId xmlns:a16="http://schemas.microsoft.com/office/drawing/2014/main" id="{FAC69EDB-F5CF-90F2-8DF7-21D5AB60436F}"/>
              </a:ext>
            </a:extLst>
          </p:cNvPr>
          <p:cNvPicPr>
            <a:picLocks noChangeAspect="1"/>
          </p:cNvPicPr>
          <p:nvPr/>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41239" y="1547707"/>
            <a:ext cx="3666392" cy="3666392"/>
          </a:xfrm>
          <a:prstGeom prst="rect">
            <a:avLst/>
          </a:prstGeom>
        </p:spPr>
      </p:pic>
    </p:spTree>
    <p:extLst>
      <p:ext uri="{BB962C8B-B14F-4D97-AF65-F5344CB8AC3E}">
        <p14:creationId xmlns:p14="http://schemas.microsoft.com/office/powerpoint/2010/main" val="3871924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35" name="Rectangle 34">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6" name="Straight Connector 35">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39" name="Rectangle 38">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5943600"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and person working in a factory&#10;&#10;AI-generated content may be incorrect.">
            <a:extLst>
              <a:ext uri="{FF2B5EF4-FFF2-40B4-BE49-F238E27FC236}">
                <a16:creationId xmlns:a16="http://schemas.microsoft.com/office/drawing/2014/main" id="{BDEF4963-6CAB-FDE9-D6E4-FB65AD93C43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406" r="1" b="1"/>
          <a:stretch/>
        </p:blipFill>
        <p:spPr>
          <a:xfrm>
            <a:off x="6937018" y="724233"/>
            <a:ext cx="4406083" cy="2543998"/>
          </a:xfrm>
          <a:prstGeom prst="rect">
            <a:avLst/>
          </a:prstGeom>
        </p:spPr>
      </p:pic>
      <p:pic>
        <p:nvPicPr>
          <p:cNvPr id="5" name="Content Placeholder 4" descr="A child working in a factory&#10;&#10;AI-generated content may be incorrect.">
            <a:extLst>
              <a:ext uri="{FF2B5EF4-FFF2-40B4-BE49-F238E27FC236}">
                <a16:creationId xmlns:a16="http://schemas.microsoft.com/office/drawing/2014/main" id="{B278C561-FE15-1AC4-E8BE-D6FF512E6C2C}"/>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 b="18678"/>
          <a:stretch/>
        </p:blipFill>
        <p:spPr>
          <a:xfrm>
            <a:off x="6936112" y="3590069"/>
            <a:ext cx="4407895" cy="2545032"/>
          </a:xfrm>
          <a:prstGeom prst="rect">
            <a:avLst/>
          </a:prstGeom>
        </p:spPr>
      </p:pic>
      <p:grpSp>
        <p:nvGrpSpPr>
          <p:cNvPr id="43" name="Group 42">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90458" y="4237480"/>
            <a:ext cx="867485" cy="115439"/>
            <a:chOff x="8910933" y="1861308"/>
            <a:chExt cx="867485" cy="115439"/>
          </a:xfrm>
        </p:grpSpPr>
        <p:sp>
          <p:nvSpPr>
            <p:cNvPr id="44" name="Rectangle 43">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5" name="Straight Connector 44">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4801524-9E8C-B134-3675-CF2DD388175B}"/>
              </a:ext>
            </a:extLst>
          </p:cNvPr>
          <p:cNvSpPr>
            <a:spLocks noGrp="1"/>
          </p:cNvSpPr>
          <p:nvPr>
            <p:ph type="title"/>
          </p:nvPr>
        </p:nvSpPr>
        <p:spPr>
          <a:xfrm>
            <a:off x="152400" y="270486"/>
            <a:ext cx="5952120" cy="5130189"/>
          </a:xfrm>
        </p:spPr>
        <p:txBody>
          <a:bodyPr vert="horz" lIns="91440" tIns="45720" rIns="91440" bIns="45720" rtlCol="0" anchor="b">
            <a:noAutofit/>
          </a:bodyPr>
          <a:lstStyle/>
          <a:p>
            <a:pPr algn="ctr">
              <a:lnSpc>
                <a:spcPct val="100000"/>
              </a:lnSpc>
            </a:pPr>
            <a:r>
              <a:rPr lang="en-US" sz="4000" kern="1200" cap="all" spc="390" baseline="0" dirty="0">
                <a:solidFill>
                  <a:schemeClr val="tx2"/>
                </a:solidFill>
                <a:latin typeface="ADLaM Display" panose="02010000000000000000" pitchFamily="2" charset="0"/>
                <a:ea typeface="ADLaM Display" panose="02010000000000000000" pitchFamily="2" charset="0"/>
                <a:cs typeface="ADLaM Display" panose="02010000000000000000" pitchFamily="2" charset="0"/>
              </a:rPr>
              <a:t>Industrial Revolution: </a:t>
            </a:r>
            <a:br>
              <a:rPr lang="en-US" sz="4000" kern="1200" cap="all" spc="390" baseline="0" dirty="0">
                <a:solidFill>
                  <a:schemeClr val="tx2"/>
                </a:solidFill>
                <a:latin typeface="ADLaM Display" panose="02010000000000000000" pitchFamily="2" charset="0"/>
                <a:ea typeface="ADLaM Display" panose="02010000000000000000" pitchFamily="2" charset="0"/>
                <a:cs typeface="ADLaM Display" panose="02010000000000000000" pitchFamily="2" charset="0"/>
              </a:rPr>
            </a:br>
            <a:r>
              <a:rPr lang="en-US" sz="4000" kern="1200" cap="all" spc="390" baseline="0" dirty="0">
                <a:solidFill>
                  <a:schemeClr val="tx2"/>
                </a:solidFill>
                <a:latin typeface="ADLaM Display" panose="02010000000000000000" pitchFamily="2" charset="0"/>
                <a:ea typeface="ADLaM Display" panose="02010000000000000000" pitchFamily="2" charset="0"/>
                <a:cs typeface="ADLaM Display" panose="02010000000000000000" pitchFamily="2" charset="0"/>
              </a:rPr>
              <a:t> earliest onset of machines doing human work </a:t>
            </a:r>
            <a:br>
              <a:rPr lang="en-US" sz="3600" kern="1200" cap="all" spc="390" baseline="0" dirty="0">
                <a:solidFill>
                  <a:schemeClr val="tx2"/>
                </a:solidFill>
                <a:latin typeface="ADLaM Display" panose="02010000000000000000" pitchFamily="2" charset="0"/>
                <a:ea typeface="ADLaM Display" panose="02010000000000000000" pitchFamily="2" charset="0"/>
                <a:cs typeface="ADLaM Display" panose="02010000000000000000" pitchFamily="2" charset="0"/>
              </a:rPr>
            </a:br>
            <a:r>
              <a:rPr lang="en-US" sz="3600" kern="1200" cap="all" spc="390" baseline="0" dirty="0">
                <a:solidFill>
                  <a:schemeClr val="tx2"/>
                </a:solidFill>
                <a:latin typeface="ADLaM Display" panose="02010000000000000000" pitchFamily="2" charset="0"/>
                <a:ea typeface="ADLaM Display" panose="02010000000000000000" pitchFamily="2" charset="0"/>
                <a:cs typeface="ADLaM Display" panose="02010000000000000000" pitchFamily="2" charset="0"/>
              </a:rPr>
              <a:t>= </a:t>
            </a:r>
            <a:br>
              <a:rPr lang="en-US" sz="3600" kern="1200" cap="all" spc="390" baseline="0" dirty="0">
                <a:solidFill>
                  <a:schemeClr val="tx2"/>
                </a:solidFill>
                <a:latin typeface="ADLaM Display" panose="02010000000000000000" pitchFamily="2" charset="0"/>
                <a:ea typeface="ADLaM Display" panose="02010000000000000000" pitchFamily="2" charset="0"/>
                <a:cs typeface="ADLaM Display" panose="02010000000000000000" pitchFamily="2" charset="0"/>
              </a:rPr>
            </a:br>
            <a:r>
              <a:rPr lang="en-US" sz="3600" kern="1200" cap="all" spc="390" baseline="0" dirty="0">
                <a:solidFill>
                  <a:schemeClr val="tx2"/>
                </a:solidFill>
                <a:latin typeface="ADLaM Display" panose="02010000000000000000" pitchFamily="2" charset="0"/>
                <a:ea typeface="ADLaM Display" panose="02010000000000000000" pitchFamily="2" charset="0"/>
                <a:cs typeface="ADLaM Display" panose="02010000000000000000" pitchFamily="2" charset="0"/>
              </a:rPr>
              <a:t>AI</a:t>
            </a:r>
          </a:p>
        </p:txBody>
      </p:sp>
    </p:spTree>
    <p:extLst>
      <p:ext uri="{BB962C8B-B14F-4D97-AF65-F5344CB8AC3E}">
        <p14:creationId xmlns:p14="http://schemas.microsoft.com/office/powerpoint/2010/main" val="3478048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B4BB3-E122-67D1-1C5E-412E5BBFB55D}"/>
              </a:ext>
            </a:extLst>
          </p:cNvPr>
          <p:cNvSpPr>
            <a:spLocks noGrp="1"/>
          </p:cNvSpPr>
          <p:nvPr>
            <p:ph type="title"/>
          </p:nvPr>
        </p:nvSpPr>
        <p:spPr>
          <a:xfrm>
            <a:off x="1220725" y="697805"/>
            <a:ext cx="5067299" cy="996696"/>
          </a:xfrm>
        </p:spPr>
        <p:txBody>
          <a:bodyPr anchor="b">
            <a:normAutofit/>
          </a:bodyPr>
          <a:lstStyle/>
          <a:p>
            <a:r>
              <a:rPr lang="en-US" sz="4400" b="1" dirty="0">
                <a:latin typeface="Arial Rounded MT Bold" panose="020F0704030504030204" pitchFamily="34" charset="0"/>
              </a:rPr>
              <a:t>1950 - Theseus</a:t>
            </a:r>
          </a:p>
        </p:txBody>
      </p:sp>
      <p:graphicFrame>
        <p:nvGraphicFramePr>
          <p:cNvPr id="5" name="Content Placeholder 2">
            <a:extLst>
              <a:ext uri="{FF2B5EF4-FFF2-40B4-BE49-F238E27FC236}">
                <a16:creationId xmlns:a16="http://schemas.microsoft.com/office/drawing/2014/main" id="{37D83F66-105C-BAB2-B864-1B202CDF0059}"/>
              </a:ext>
            </a:extLst>
          </p:cNvPr>
          <p:cNvGraphicFramePr>
            <a:graphicFrameLocks noGrp="1"/>
          </p:cNvGraphicFramePr>
          <p:nvPr>
            <p:ph idx="1"/>
          </p:nvPr>
        </p:nvGraphicFramePr>
        <p:xfrm>
          <a:off x="466725" y="2158519"/>
          <a:ext cx="11144250" cy="4223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8285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37C5-E548-0659-BF12-F4A0B7A3FEF3}"/>
              </a:ext>
            </a:extLst>
          </p:cNvPr>
          <p:cNvSpPr>
            <a:spLocks noGrp="1"/>
          </p:cNvSpPr>
          <p:nvPr>
            <p:ph type="title"/>
          </p:nvPr>
        </p:nvSpPr>
        <p:spPr>
          <a:xfrm>
            <a:off x="1028700" y="283779"/>
            <a:ext cx="10134600" cy="998483"/>
          </a:xfrm>
        </p:spPr>
        <p:txBody>
          <a:bodyPr>
            <a:normAutofit/>
          </a:bodyPr>
          <a:lstStyle/>
          <a:p>
            <a:pPr algn="ctr"/>
            <a:r>
              <a:rPr lang="en-US" sz="5400" b="1" dirty="0"/>
              <a:t>AI: Not a New Phenomena </a:t>
            </a:r>
          </a:p>
        </p:txBody>
      </p:sp>
      <p:graphicFrame>
        <p:nvGraphicFramePr>
          <p:cNvPr id="5" name="Content Placeholder 2">
            <a:extLst>
              <a:ext uri="{FF2B5EF4-FFF2-40B4-BE49-F238E27FC236}">
                <a16:creationId xmlns:a16="http://schemas.microsoft.com/office/drawing/2014/main" id="{F2343429-7EF5-E76A-43E9-F09823C56A42}"/>
              </a:ext>
            </a:extLst>
          </p:cNvPr>
          <p:cNvGraphicFramePr>
            <a:graphicFrameLocks noGrp="1"/>
          </p:cNvGraphicFramePr>
          <p:nvPr>
            <p:ph idx="1"/>
          </p:nvPr>
        </p:nvGraphicFramePr>
        <p:xfrm>
          <a:off x="535709" y="1201882"/>
          <a:ext cx="11383022" cy="5291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6798203"/>
      </p:ext>
    </p:extLst>
  </p:cSld>
  <p:clrMapOvr>
    <a:masterClrMapping/>
  </p:clrMapOvr>
</p:sld>
</file>

<file path=ppt/theme/theme1.xml><?xml version="1.0" encoding="utf-8"?>
<a:theme xmlns:a="http://schemas.openxmlformats.org/drawingml/2006/main" name="Adorn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E9CE8FCD7870418AC7823645CF42C1" ma:contentTypeVersion="13" ma:contentTypeDescription="Create a new document." ma:contentTypeScope="" ma:versionID="86187fd865ab15ebeb65727281e7399d">
  <xsd:schema xmlns:xsd="http://www.w3.org/2001/XMLSchema" xmlns:xs="http://www.w3.org/2001/XMLSchema" xmlns:p="http://schemas.microsoft.com/office/2006/metadata/properties" xmlns:ns2="ac613a8a-d92f-4163-b0c1-47e32c908c92" xmlns:ns3="a771e41c-77a2-4b38-a413-525ff89dc1e2" targetNamespace="http://schemas.microsoft.com/office/2006/metadata/properties" ma:root="true" ma:fieldsID="622ba2018bf866e9b13d37c74cadda44" ns2:_="" ns3:_="">
    <xsd:import namespace="ac613a8a-d92f-4163-b0c1-47e32c908c92"/>
    <xsd:import namespace="a771e41c-77a2-4b38-a413-525ff89dc1e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613a8a-d92f-4163-b0c1-47e32c908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565cbde-19fe-4772-9eab-df48b2eef6d3"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71e41c-77a2-4b38-a413-525ff89dc1e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0c391ff-8ac4-4ca3-94e0-310fbf5f5ebd}" ma:internalName="TaxCatchAll" ma:showField="CatchAllData" ma:web="a771e41c-77a2-4b38-a413-525ff89dc1e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613a8a-d92f-4163-b0c1-47e32c908c92">
      <Terms xmlns="http://schemas.microsoft.com/office/infopath/2007/PartnerControls"/>
    </lcf76f155ced4ddcb4097134ff3c332f>
    <TaxCatchAll xmlns="a771e41c-77a2-4b38-a413-525ff89dc1e2" xsi:nil="true"/>
  </documentManagement>
</p:properties>
</file>

<file path=customXml/itemProps1.xml><?xml version="1.0" encoding="utf-8"?>
<ds:datastoreItem xmlns:ds="http://schemas.openxmlformats.org/officeDocument/2006/customXml" ds:itemID="{D4631447-4FC7-43E9-8192-AE221E7AA4AD}"/>
</file>

<file path=customXml/itemProps2.xml><?xml version="1.0" encoding="utf-8"?>
<ds:datastoreItem xmlns:ds="http://schemas.openxmlformats.org/officeDocument/2006/customXml" ds:itemID="{A8B8CC22-B555-4256-AA0E-CEB42A3BB8E1}"/>
</file>

<file path=customXml/itemProps3.xml><?xml version="1.0" encoding="utf-8"?>
<ds:datastoreItem xmlns:ds="http://schemas.openxmlformats.org/officeDocument/2006/customXml" ds:itemID="{4D4D3F7D-2F16-4082-9F23-F912628CB166}"/>
</file>

<file path=docProps/app.xml><?xml version="1.0" encoding="utf-8"?>
<Properties xmlns="http://schemas.openxmlformats.org/officeDocument/2006/extended-properties" xmlns:vt="http://schemas.openxmlformats.org/officeDocument/2006/docPropsVTypes">
  <TotalTime>3694</TotalTime>
  <Words>3026</Words>
  <Application>Microsoft Office PowerPoint</Application>
  <PresentationFormat>Widescreen</PresentationFormat>
  <Paragraphs>207</Paragraphs>
  <Slides>38</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ADLaM Display</vt:lpstr>
      <vt:lpstr>Aptos</vt:lpstr>
      <vt:lpstr>Arial</vt:lpstr>
      <vt:lpstr>Arial Rounded MT Bold</vt:lpstr>
      <vt:lpstr>Bembo</vt:lpstr>
      <vt:lpstr>Calibri</vt:lpstr>
      <vt:lpstr>Calibri Light</vt:lpstr>
      <vt:lpstr>nyt-cheltenham-cond</vt:lpstr>
      <vt:lpstr>nyt-franklin</vt:lpstr>
      <vt:lpstr>Raleway</vt:lpstr>
      <vt:lpstr>Roboto Condensed</vt:lpstr>
      <vt:lpstr>Times New Roman</vt:lpstr>
      <vt:lpstr>AdornVTI</vt:lpstr>
      <vt:lpstr>Higher Education in the Age of Artificial Intelligence: Challenges, Opportunities, and Implications for Social Justice</vt:lpstr>
      <vt:lpstr>NEA Disclaimer</vt:lpstr>
      <vt:lpstr>Overview</vt:lpstr>
      <vt:lpstr>Welcome &amp;  Introductions</vt:lpstr>
      <vt:lpstr>AI in the 1700’s Introduction of the first mechanical chess computer</vt:lpstr>
      <vt:lpstr>The Hoax</vt:lpstr>
      <vt:lpstr>Industrial Revolution:   earliest onset of machines doing human work  =  AI</vt:lpstr>
      <vt:lpstr>1950 - Theseus</vt:lpstr>
      <vt:lpstr>AI: Not a New Phenomena </vt:lpstr>
      <vt:lpstr>General Purpose Technologies (GPT)</vt:lpstr>
      <vt:lpstr>AI classifications in 3 categories          (Dhawan &amp; Batra, 2024):</vt:lpstr>
      <vt:lpstr>Things to Know</vt:lpstr>
      <vt:lpstr>2024 Educause AI Landscape Survey</vt:lpstr>
      <vt:lpstr>Inequities &amp; Implications for Social Justice</vt:lpstr>
      <vt:lpstr>PowerPoint Presentation</vt:lpstr>
      <vt:lpstr>Shedding light on AI bias</vt:lpstr>
      <vt:lpstr>PowerPoint Presentation</vt:lpstr>
      <vt:lpstr>Sources of Bias</vt:lpstr>
      <vt:lpstr>Inequities in =    Inequities out</vt:lpstr>
      <vt:lpstr>Bias in Outputs</vt:lpstr>
      <vt:lpstr>GPT-4 (2023) Shows Bias</vt:lpstr>
      <vt:lpstr>Food for thought</vt:lpstr>
      <vt:lpstr>Real life examples of bias</vt:lpstr>
      <vt:lpstr>Bias in education</vt:lpstr>
      <vt:lpstr>Tools to Enhance Teaching &amp; Learning</vt:lpstr>
      <vt:lpstr>More Tools</vt:lpstr>
      <vt:lpstr>You Might also Like – </vt:lpstr>
      <vt:lpstr>Moving Forward</vt:lpstr>
      <vt:lpstr>More Ideas</vt:lpstr>
      <vt:lpstr>Guiding students</vt:lpstr>
      <vt:lpstr>AI Use by Students</vt:lpstr>
      <vt:lpstr>Biases with AI </vt:lpstr>
      <vt:lpstr>Recommended Readings</vt:lpstr>
      <vt:lpstr>Food for thought: aiEDU</vt:lpstr>
      <vt:lpstr>References</vt:lpstr>
      <vt:lpstr>References (cont.)</vt:lpstr>
      <vt:lpstr>PowerPoint Presentation</vt:lpstr>
      <vt:lpstr>NEA Disclaimer</vt:lpstr>
    </vt:vector>
  </TitlesOfParts>
  <Company>Central Michigan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Mackey, Marcia J.</dc:creator>
  <cp:lastModifiedBy>Mackey, Marcia J.</cp:lastModifiedBy>
  <cp:revision>7</cp:revision>
  <dcterms:created xsi:type="dcterms:W3CDTF">2024-10-27T17:08:21Z</dcterms:created>
  <dcterms:modified xsi:type="dcterms:W3CDTF">2025-02-23T19:33:59Z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0x01010034E9CE8FCD7870418AC7823645CF42C1</vt:lpwstr>
  </property>
</Properties>
</file>