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3"/>
  </p:notesMasterIdLst>
  <p:sldIdLst>
    <p:sldId id="256" r:id="rId2"/>
    <p:sldId id="257" r:id="rId3"/>
    <p:sldId id="288" r:id="rId4"/>
    <p:sldId id="290" r:id="rId5"/>
    <p:sldId id="294" r:id="rId6"/>
    <p:sldId id="260" r:id="rId7"/>
    <p:sldId id="261" r:id="rId8"/>
    <p:sldId id="271" r:id="rId9"/>
    <p:sldId id="272" r:id="rId10"/>
    <p:sldId id="291" r:id="rId11"/>
    <p:sldId id="286" r:id="rId12"/>
    <p:sldId id="266" r:id="rId13"/>
    <p:sldId id="264" r:id="rId14"/>
    <p:sldId id="265" r:id="rId15"/>
    <p:sldId id="269" r:id="rId16"/>
    <p:sldId id="274" r:id="rId17"/>
    <p:sldId id="273" r:id="rId18"/>
    <p:sldId id="275" r:id="rId19"/>
    <p:sldId id="292" r:id="rId20"/>
    <p:sldId id="263" r:id="rId21"/>
    <p:sldId id="259" r:id="rId22"/>
    <p:sldId id="276" r:id="rId23"/>
    <p:sldId id="293" r:id="rId24"/>
    <p:sldId id="267" r:id="rId25"/>
    <p:sldId id="268" r:id="rId26"/>
    <p:sldId id="278" r:id="rId27"/>
    <p:sldId id="279" r:id="rId28"/>
    <p:sldId id="280" r:id="rId29"/>
    <p:sldId id="282" r:id="rId30"/>
    <p:sldId id="284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24"/>
    <p:restoredTop sz="94658"/>
  </p:normalViewPr>
  <p:slideViewPr>
    <p:cSldViewPr snapToGrid="0">
      <p:cViewPr varScale="1">
        <p:scale>
          <a:sx n="101" d="100"/>
          <a:sy n="101" d="100"/>
        </p:scale>
        <p:origin x="66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1AEF7-6157-4048-B6E2-EAD0C33FF36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84AAB-FB76-634D-8DD1-D06C0D9D1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27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84AAB-FB76-634D-8DD1-D06C0D9D14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35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84AAB-FB76-634D-8DD1-D06C0D9D14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48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3F68-1A6D-DA4A-A5E5-3221418BEF2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575E3-048F-C441-A714-73695B88C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94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3F68-1A6D-DA4A-A5E5-3221418BEF2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575E3-048F-C441-A714-73695B88C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49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3F68-1A6D-DA4A-A5E5-3221418BEF2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575E3-048F-C441-A714-73695B88C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86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3F68-1A6D-DA4A-A5E5-3221418BEF2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575E3-048F-C441-A714-73695B88C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05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3F68-1A6D-DA4A-A5E5-3221418BEF2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575E3-048F-C441-A714-73695B88C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44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3F68-1A6D-DA4A-A5E5-3221418BEF2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575E3-048F-C441-A714-73695B88C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3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3F68-1A6D-DA4A-A5E5-3221418BEF2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575E3-048F-C441-A714-73695B88C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1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3F68-1A6D-DA4A-A5E5-3221418BEF2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575E3-048F-C441-A714-73695B88C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11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3F68-1A6D-DA4A-A5E5-3221418BEF2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575E3-048F-C441-A714-73695B88C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39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3F68-1A6D-DA4A-A5E5-3221418BEF2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575E3-048F-C441-A714-73695B88C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93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3F68-1A6D-DA4A-A5E5-3221418BEF2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575E3-048F-C441-A714-73695B88C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24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DF7D3F68-1A6D-DA4A-A5E5-3221418BEF2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870575E3-048F-C441-A714-73695B88C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93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fb.watch/ycsI1GPsnT/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tatue of several men with The Burghers of Calais in the background&#10;&#10;AI-generated content may be incorrect.">
            <a:extLst>
              <a:ext uri="{FF2B5EF4-FFF2-40B4-BE49-F238E27FC236}">
                <a16:creationId xmlns:a16="http://schemas.microsoft.com/office/drawing/2014/main" id="{172E56B7-6826-C5EC-062F-E9180CB83B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25019"/>
          <a:stretch/>
        </p:blipFill>
        <p:spPr>
          <a:xfrm>
            <a:off x="20" y="10"/>
            <a:ext cx="9141693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90450A-BF18-19D0-C7A5-2B11D78DA6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5286" y="1124712"/>
            <a:ext cx="6858000" cy="3063240"/>
          </a:xfrm>
        </p:spPr>
        <p:txBody>
          <a:bodyPr>
            <a:normAutofit/>
          </a:bodyPr>
          <a:lstStyle/>
          <a:p>
            <a:r>
              <a:rPr lang="en-US" sz="5700" dirty="0">
                <a:solidFill>
                  <a:schemeClr val="bg1"/>
                </a:solidFill>
              </a:rPr>
              <a:t>City of Opportunity: Detroit in Civil Rights &amp; Labor History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0C0C3-7724-A84E-351A-A1854F2AF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5286" y="4599432"/>
            <a:ext cx="6858000" cy="122752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NEA-Retired Conference</a:t>
            </a:r>
          </a:p>
          <a:p>
            <a:r>
              <a:rPr lang="en-US" dirty="0">
                <a:solidFill>
                  <a:schemeClr val="bg1"/>
                </a:solidFill>
              </a:rPr>
              <a:t>March 9 – 11, 2025</a:t>
            </a:r>
          </a:p>
          <a:p>
            <a:r>
              <a:rPr lang="en-US" dirty="0">
                <a:solidFill>
                  <a:schemeClr val="bg1"/>
                </a:solidFill>
              </a:rPr>
              <a:t> Detroit, Michigan</a:t>
            </a:r>
          </a:p>
        </p:txBody>
      </p:sp>
      <p:sp>
        <p:nvSpPr>
          <p:cNvPr id="43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888520" y="-5136"/>
                  <a:pt x="998982" y="0"/>
                </a:cubicBezTo>
                <a:cubicBezTo>
                  <a:pt x="1109444" y="5136"/>
                  <a:pt x="1622600" y="-36529"/>
                  <a:pt x="1813941" y="0"/>
                </a:cubicBezTo>
                <a:cubicBezTo>
                  <a:pt x="2005282" y="36529"/>
                  <a:pt x="2177619" y="19108"/>
                  <a:pt x="2392299" y="0"/>
                </a:cubicBezTo>
                <a:cubicBezTo>
                  <a:pt x="2606979" y="-19108"/>
                  <a:pt x="2788556" y="-21788"/>
                  <a:pt x="2970657" y="0"/>
                </a:cubicBezTo>
                <a:cubicBezTo>
                  <a:pt x="3152758" y="21788"/>
                  <a:pt x="3596738" y="18723"/>
                  <a:pt x="3785616" y="0"/>
                </a:cubicBezTo>
                <a:cubicBezTo>
                  <a:pt x="3974494" y="-18723"/>
                  <a:pt x="4136501" y="9985"/>
                  <a:pt x="4285107" y="0"/>
                </a:cubicBezTo>
                <a:cubicBezTo>
                  <a:pt x="4433713" y="-9985"/>
                  <a:pt x="4710656" y="-6143"/>
                  <a:pt x="5100066" y="0"/>
                </a:cubicBezTo>
                <a:cubicBezTo>
                  <a:pt x="5489476" y="6143"/>
                  <a:pt x="5703885" y="5883"/>
                  <a:pt x="5915025" y="0"/>
                </a:cubicBezTo>
                <a:cubicBezTo>
                  <a:pt x="6126165" y="-5883"/>
                  <a:pt x="6308797" y="30350"/>
                  <a:pt x="6572250" y="0"/>
                </a:cubicBezTo>
                <a:cubicBezTo>
                  <a:pt x="6835703" y="-30350"/>
                  <a:pt x="7286910" y="4832"/>
                  <a:pt x="7886700" y="0"/>
                </a:cubicBezTo>
                <a:cubicBezTo>
                  <a:pt x="7917044" y="253972"/>
                  <a:pt x="7878280" y="382927"/>
                  <a:pt x="7886700" y="622851"/>
                </a:cubicBezTo>
                <a:cubicBezTo>
                  <a:pt x="7895120" y="862775"/>
                  <a:pt x="7898095" y="881954"/>
                  <a:pt x="7886700" y="1137380"/>
                </a:cubicBezTo>
                <a:cubicBezTo>
                  <a:pt x="7875305" y="1392806"/>
                  <a:pt x="7859449" y="1500954"/>
                  <a:pt x="7886700" y="1814391"/>
                </a:cubicBezTo>
                <a:cubicBezTo>
                  <a:pt x="7913951" y="2127828"/>
                  <a:pt x="7899710" y="2276490"/>
                  <a:pt x="7886700" y="2491403"/>
                </a:cubicBezTo>
                <a:cubicBezTo>
                  <a:pt x="7873690" y="2706316"/>
                  <a:pt x="7899048" y="2943627"/>
                  <a:pt x="7886700" y="3168415"/>
                </a:cubicBezTo>
                <a:cubicBezTo>
                  <a:pt x="7874352" y="3393203"/>
                  <a:pt x="7895759" y="3539359"/>
                  <a:pt x="7886700" y="3899588"/>
                </a:cubicBezTo>
                <a:cubicBezTo>
                  <a:pt x="7877641" y="4259817"/>
                  <a:pt x="7907485" y="4437980"/>
                  <a:pt x="7886700" y="4630760"/>
                </a:cubicBezTo>
                <a:cubicBezTo>
                  <a:pt x="7865915" y="4823540"/>
                  <a:pt x="7871525" y="5198637"/>
                  <a:pt x="7886700" y="5416094"/>
                </a:cubicBezTo>
                <a:cubicBezTo>
                  <a:pt x="7691680" y="5431844"/>
                  <a:pt x="7601555" y="5415681"/>
                  <a:pt x="7466076" y="5416094"/>
                </a:cubicBezTo>
                <a:cubicBezTo>
                  <a:pt x="7330597" y="5416507"/>
                  <a:pt x="6831360" y="5424066"/>
                  <a:pt x="6651117" y="5416094"/>
                </a:cubicBezTo>
                <a:cubicBezTo>
                  <a:pt x="6470874" y="5408122"/>
                  <a:pt x="6162822" y="5448218"/>
                  <a:pt x="5993892" y="5416094"/>
                </a:cubicBezTo>
                <a:cubicBezTo>
                  <a:pt x="5824963" y="5383970"/>
                  <a:pt x="5688089" y="5423575"/>
                  <a:pt x="5494401" y="5416094"/>
                </a:cubicBezTo>
                <a:cubicBezTo>
                  <a:pt x="5300713" y="5408613"/>
                  <a:pt x="5038344" y="5439836"/>
                  <a:pt x="4837176" y="5416094"/>
                </a:cubicBezTo>
                <a:cubicBezTo>
                  <a:pt x="4636008" y="5392352"/>
                  <a:pt x="4547230" y="5414191"/>
                  <a:pt x="4416552" y="5416094"/>
                </a:cubicBezTo>
                <a:cubicBezTo>
                  <a:pt x="4285874" y="5417997"/>
                  <a:pt x="4197467" y="5397786"/>
                  <a:pt x="3995928" y="5416094"/>
                </a:cubicBezTo>
                <a:cubicBezTo>
                  <a:pt x="3794389" y="5434402"/>
                  <a:pt x="3512175" y="5385012"/>
                  <a:pt x="3338703" y="5416094"/>
                </a:cubicBezTo>
                <a:cubicBezTo>
                  <a:pt x="3165232" y="5447176"/>
                  <a:pt x="2961841" y="5402137"/>
                  <a:pt x="2839212" y="5416094"/>
                </a:cubicBezTo>
                <a:cubicBezTo>
                  <a:pt x="2716583" y="5430051"/>
                  <a:pt x="2260631" y="5391454"/>
                  <a:pt x="2103120" y="5416094"/>
                </a:cubicBezTo>
                <a:cubicBezTo>
                  <a:pt x="1945609" y="5440734"/>
                  <a:pt x="1802870" y="5413244"/>
                  <a:pt x="1603629" y="5416094"/>
                </a:cubicBezTo>
                <a:cubicBezTo>
                  <a:pt x="1404388" y="5418944"/>
                  <a:pt x="1036615" y="5428037"/>
                  <a:pt x="867537" y="5416094"/>
                </a:cubicBezTo>
                <a:cubicBezTo>
                  <a:pt x="698459" y="5404151"/>
                  <a:pt x="196765" y="5387017"/>
                  <a:pt x="0" y="5416094"/>
                </a:cubicBezTo>
                <a:cubicBezTo>
                  <a:pt x="-7913" y="5158982"/>
                  <a:pt x="-32352" y="4972281"/>
                  <a:pt x="0" y="4684921"/>
                </a:cubicBezTo>
                <a:cubicBezTo>
                  <a:pt x="32352" y="4397561"/>
                  <a:pt x="-36146" y="4109983"/>
                  <a:pt x="0" y="3953749"/>
                </a:cubicBezTo>
                <a:cubicBezTo>
                  <a:pt x="36146" y="3797515"/>
                  <a:pt x="38942" y="3433311"/>
                  <a:pt x="0" y="3168415"/>
                </a:cubicBezTo>
                <a:cubicBezTo>
                  <a:pt x="-38942" y="2903519"/>
                  <a:pt x="-264" y="2810505"/>
                  <a:pt x="0" y="2545564"/>
                </a:cubicBezTo>
                <a:cubicBezTo>
                  <a:pt x="264" y="2280623"/>
                  <a:pt x="20689" y="1994225"/>
                  <a:pt x="0" y="1760231"/>
                </a:cubicBezTo>
                <a:cubicBezTo>
                  <a:pt x="-20689" y="1526237"/>
                  <a:pt x="16073" y="1386976"/>
                  <a:pt x="0" y="1191541"/>
                </a:cubicBezTo>
                <a:cubicBezTo>
                  <a:pt x="-16073" y="996106"/>
                  <a:pt x="-16965" y="844858"/>
                  <a:pt x="0" y="677012"/>
                </a:cubicBezTo>
                <a:cubicBezTo>
                  <a:pt x="16965" y="509166"/>
                  <a:pt x="85" y="277162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ketchy line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80654" y="4419423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983" y="8157"/>
                  <a:pt x="3182279" y="12125"/>
                  <a:pt x="3182692" y="18288"/>
                </a:cubicBezTo>
                <a:cubicBezTo>
                  <a:pt x="2998421" y="21742"/>
                  <a:pt x="2675038" y="19014"/>
                  <a:pt x="2482500" y="18288"/>
                </a:cubicBezTo>
                <a:cubicBezTo>
                  <a:pt x="2289962" y="17562"/>
                  <a:pt x="1930644" y="6834"/>
                  <a:pt x="1782308" y="18288"/>
                </a:cubicBezTo>
                <a:cubicBezTo>
                  <a:pt x="1633972" y="29742"/>
                  <a:pt x="1287388" y="-1992"/>
                  <a:pt x="1145769" y="18288"/>
                </a:cubicBezTo>
                <a:cubicBezTo>
                  <a:pt x="1004150" y="38568"/>
                  <a:pt x="256377" y="-37438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428" y="4493"/>
                  <a:pt x="3183076" y="9472"/>
                  <a:pt x="3182692" y="18288"/>
                </a:cubicBezTo>
                <a:cubicBezTo>
                  <a:pt x="3039109" y="-12701"/>
                  <a:pt x="2823860" y="13848"/>
                  <a:pt x="2546154" y="18288"/>
                </a:cubicBezTo>
                <a:cubicBezTo>
                  <a:pt x="2268448" y="22728"/>
                  <a:pt x="2098674" y="5291"/>
                  <a:pt x="1845961" y="18288"/>
                </a:cubicBezTo>
                <a:cubicBezTo>
                  <a:pt x="1593248" y="31285"/>
                  <a:pt x="1456743" y="27560"/>
                  <a:pt x="1304904" y="18288"/>
                </a:cubicBezTo>
                <a:cubicBezTo>
                  <a:pt x="1153065" y="9016"/>
                  <a:pt x="947204" y="11126"/>
                  <a:pt x="668365" y="18288"/>
                </a:cubicBezTo>
                <a:cubicBezTo>
                  <a:pt x="389526" y="25450"/>
                  <a:pt x="288244" y="-4628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127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42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town street&#10;&#10;AI-generated content may be incorrect.">
            <a:extLst>
              <a:ext uri="{FF2B5EF4-FFF2-40B4-BE49-F238E27FC236}">
                <a16:creationId xmlns:a16="http://schemas.microsoft.com/office/drawing/2014/main" id="{81846DFE-28EA-4F27-BE69-1E74C8BE6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435417"/>
            <a:ext cx="8178799" cy="39871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71BF0B-8792-9DD6-00B0-7A9E31F03815}"/>
              </a:ext>
            </a:extLst>
          </p:cNvPr>
          <p:cNvSpPr txBox="1"/>
          <p:nvPr/>
        </p:nvSpPr>
        <p:spPr>
          <a:xfrm>
            <a:off x="425299" y="5475766"/>
            <a:ext cx="636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John Gillespie, </a:t>
            </a:r>
            <a:r>
              <a:rPr lang="en-US" i="1" dirty="0"/>
              <a:t>View of King Street, Toronto, </a:t>
            </a:r>
            <a:r>
              <a:rPr lang="en-US" dirty="0"/>
              <a:t>1844</a:t>
            </a:r>
          </a:p>
        </p:txBody>
      </p:sp>
    </p:spTree>
    <p:extLst>
      <p:ext uri="{BB962C8B-B14F-4D97-AF65-F5344CB8AC3E}">
        <p14:creationId xmlns:p14="http://schemas.microsoft.com/office/powerpoint/2010/main" val="3055343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8F5913-BD7B-5010-2D9F-182225BC8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721675"/>
            <a:ext cx="8178799" cy="34146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96344E-6006-93D7-7855-3AACE05130F4}"/>
              </a:ext>
            </a:extLst>
          </p:cNvPr>
          <p:cNvSpPr txBox="1"/>
          <p:nvPr/>
        </p:nvSpPr>
        <p:spPr>
          <a:xfrm>
            <a:off x="408169" y="5167420"/>
            <a:ext cx="5216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 of Detroit from Windsor, 1850</a:t>
            </a:r>
          </a:p>
        </p:txBody>
      </p:sp>
    </p:spTree>
    <p:extLst>
      <p:ext uri="{BB962C8B-B14F-4D97-AF65-F5344CB8AC3E}">
        <p14:creationId xmlns:p14="http://schemas.microsoft.com/office/powerpoint/2010/main" val="2610230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888520" y="-5136"/>
                  <a:pt x="998982" y="0"/>
                </a:cubicBezTo>
                <a:cubicBezTo>
                  <a:pt x="1109444" y="5136"/>
                  <a:pt x="1622600" y="-36529"/>
                  <a:pt x="1813941" y="0"/>
                </a:cubicBezTo>
                <a:cubicBezTo>
                  <a:pt x="2005282" y="36529"/>
                  <a:pt x="2177619" y="19108"/>
                  <a:pt x="2392299" y="0"/>
                </a:cubicBezTo>
                <a:cubicBezTo>
                  <a:pt x="2606979" y="-19108"/>
                  <a:pt x="2788556" y="-21788"/>
                  <a:pt x="2970657" y="0"/>
                </a:cubicBezTo>
                <a:cubicBezTo>
                  <a:pt x="3152758" y="21788"/>
                  <a:pt x="3596738" y="18723"/>
                  <a:pt x="3785616" y="0"/>
                </a:cubicBezTo>
                <a:cubicBezTo>
                  <a:pt x="3974494" y="-18723"/>
                  <a:pt x="4136501" y="9985"/>
                  <a:pt x="4285107" y="0"/>
                </a:cubicBezTo>
                <a:cubicBezTo>
                  <a:pt x="4433713" y="-9985"/>
                  <a:pt x="4710656" y="-6143"/>
                  <a:pt x="5100066" y="0"/>
                </a:cubicBezTo>
                <a:cubicBezTo>
                  <a:pt x="5489476" y="6143"/>
                  <a:pt x="5703885" y="5883"/>
                  <a:pt x="5915025" y="0"/>
                </a:cubicBezTo>
                <a:cubicBezTo>
                  <a:pt x="6126165" y="-5883"/>
                  <a:pt x="6308797" y="30350"/>
                  <a:pt x="6572250" y="0"/>
                </a:cubicBezTo>
                <a:cubicBezTo>
                  <a:pt x="6835703" y="-30350"/>
                  <a:pt x="7286910" y="4832"/>
                  <a:pt x="7886700" y="0"/>
                </a:cubicBezTo>
                <a:cubicBezTo>
                  <a:pt x="7917044" y="253972"/>
                  <a:pt x="7878280" y="382927"/>
                  <a:pt x="7886700" y="622851"/>
                </a:cubicBezTo>
                <a:cubicBezTo>
                  <a:pt x="7895120" y="862775"/>
                  <a:pt x="7898095" y="881954"/>
                  <a:pt x="7886700" y="1137380"/>
                </a:cubicBezTo>
                <a:cubicBezTo>
                  <a:pt x="7875305" y="1392806"/>
                  <a:pt x="7859449" y="1500954"/>
                  <a:pt x="7886700" y="1814391"/>
                </a:cubicBezTo>
                <a:cubicBezTo>
                  <a:pt x="7913951" y="2127828"/>
                  <a:pt x="7899710" y="2276490"/>
                  <a:pt x="7886700" y="2491403"/>
                </a:cubicBezTo>
                <a:cubicBezTo>
                  <a:pt x="7873690" y="2706316"/>
                  <a:pt x="7899048" y="2943627"/>
                  <a:pt x="7886700" y="3168415"/>
                </a:cubicBezTo>
                <a:cubicBezTo>
                  <a:pt x="7874352" y="3393203"/>
                  <a:pt x="7895759" y="3539359"/>
                  <a:pt x="7886700" y="3899588"/>
                </a:cubicBezTo>
                <a:cubicBezTo>
                  <a:pt x="7877641" y="4259817"/>
                  <a:pt x="7907485" y="4437980"/>
                  <a:pt x="7886700" y="4630760"/>
                </a:cubicBezTo>
                <a:cubicBezTo>
                  <a:pt x="7865915" y="4823540"/>
                  <a:pt x="7871525" y="5198637"/>
                  <a:pt x="7886700" y="5416094"/>
                </a:cubicBezTo>
                <a:cubicBezTo>
                  <a:pt x="7691680" y="5431844"/>
                  <a:pt x="7601555" y="5415681"/>
                  <a:pt x="7466076" y="5416094"/>
                </a:cubicBezTo>
                <a:cubicBezTo>
                  <a:pt x="7330597" y="5416507"/>
                  <a:pt x="6831360" y="5424066"/>
                  <a:pt x="6651117" y="5416094"/>
                </a:cubicBezTo>
                <a:cubicBezTo>
                  <a:pt x="6470874" y="5408122"/>
                  <a:pt x="6162822" y="5448218"/>
                  <a:pt x="5993892" y="5416094"/>
                </a:cubicBezTo>
                <a:cubicBezTo>
                  <a:pt x="5824963" y="5383970"/>
                  <a:pt x="5688089" y="5423575"/>
                  <a:pt x="5494401" y="5416094"/>
                </a:cubicBezTo>
                <a:cubicBezTo>
                  <a:pt x="5300713" y="5408613"/>
                  <a:pt x="5038344" y="5439836"/>
                  <a:pt x="4837176" y="5416094"/>
                </a:cubicBezTo>
                <a:cubicBezTo>
                  <a:pt x="4636008" y="5392352"/>
                  <a:pt x="4547230" y="5414191"/>
                  <a:pt x="4416552" y="5416094"/>
                </a:cubicBezTo>
                <a:cubicBezTo>
                  <a:pt x="4285874" y="5417997"/>
                  <a:pt x="4197467" y="5397786"/>
                  <a:pt x="3995928" y="5416094"/>
                </a:cubicBezTo>
                <a:cubicBezTo>
                  <a:pt x="3794389" y="5434402"/>
                  <a:pt x="3512175" y="5385012"/>
                  <a:pt x="3338703" y="5416094"/>
                </a:cubicBezTo>
                <a:cubicBezTo>
                  <a:pt x="3165232" y="5447176"/>
                  <a:pt x="2961841" y="5402137"/>
                  <a:pt x="2839212" y="5416094"/>
                </a:cubicBezTo>
                <a:cubicBezTo>
                  <a:pt x="2716583" y="5430051"/>
                  <a:pt x="2260631" y="5391454"/>
                  <a:pt x="2103120" y="5416094"/>
                </a:cubicBezTo>
                <a:cubicBezTo>
                  <a:pt x="1945609" y="5440734"/>
                  <a:pt x="1802870" y="5413244"/>
                  <a:pt x="1603629" y="5416094"/>
                </a:cubicBezTo>
                <a:cubicBezTo>
                  <a:pt x="1404388" y="5418944"/>
                  <a:pt x="1036615" y="5428037"/>
                  <a:pt x="867537" y="5416094"/>
                </a:cubicBezTo>
                <a:cubicBezTo>
                  <a:pt x="698459" y="5404151"/>
                  <a:pt x="196765" y="5387017"/>
                  <a:pt x="0" y="5416094"/>
                </a:cubicBezTo>
                <a:cubicBezTo>
                  <a:pt x="-7913" y="5158982"/>
                  <a:pt x="-32352" y="4972281"/>
                  <a:pt x="0" y="4684921"/>
                </a:cubicBezTo>
                <a:cubicBezTo>
                  <a:pt x="32352" y="4397561"/>
                  <a:pt x="-36146" y="4109983"/>
                  <a:pt x="0" y="3953749"/>
                </a:cubicBezTo>
                <a:cubicBezTo>
                  <a:pt x="36146" y="3797515"/>
                  <a:pt x="38942" y="3433311"/>
                  <a:pt x="0" y="3168415"/>
                </a:cubicBezTo>
                <a:cubicBezTo>
                  <a:pt x="-38942" y="2903519"/>
                  <a:pt x="-264" y="2810505"/>
                  <a:pt x="0" y="2545564"/>
                </a:cubicBezTo>
                <a:cubicBezTo>
                  <a:pt x="264" y="2280623"/>
                  <a:pt x="20689" y="1994225"/>
                  <a:pt x="0" y="1760231"/>
                </a:cubicBezTo>
                <a:cubicBezTo>
                  <a:pt x="-20689" y="1526237"/>
                  <a:pt x="16073" y="1386976"/>
                  <a:pt x="0" y="1191541"/>
                </a:cubicBezTo>
                <a:cubicBezTo>
                  <a:pt x="-16073" y="996106"/>
                  <a:pt x="-16965" y="844858"/>
                  <a:pt x="0" y="677012"/>
                </a:cubicBezTo>
                <a:cubicBezTo>
                  <a:pt x="16965" y="509166"/>
                  <a:pt x="85" y="277162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20AA9E-DDB5-D260-F1B0-442D7224F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061" y="914400"/>
            <a:ext cx="4416728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5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tie&#10;&#10;AI-generated content may be incorrect.">
            <a:extLst>
              <a:ext uri="{FF2B5EF4-FFF2-40B4-BE49-F238E27FC236}">
                <a16:creationId xmlns:a16="http://schemas.microsoft.com/office/drawing/2014/main" id="{F928E70A-11EA-2CDB-2E97-0486ED23E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11" y="1223299"/>
            <a:ext cx="3557245" cy="440525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1573887"/>
            <a:ext cx="0" cy="3710227"/>
          </a:xfrm>
          <a:prstGeom prst="line">
            <a:avLst/>
          </a:prstGeom>
          <a:ln w="19050"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ortrait of a person in a suit&#10;&#10;AI-generated content may be incorrect.">
            <a:extLst>
              <a:ext uri="{FF2B5EF4-FFF2-40B4-BE49-F238E27FC236}">
                <a16:creationId xmlns:a16="http://schemas.microsoft.com/office/drawing/2014/main" id="{A689BA45-9CE9-816E-6816-2C9C37603E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19" t="4171" r="2854" b="2015"/>
          <a:stretch/>
        </p:blipFill>
        <p:spPr>
          <a:xfrm>
            <a:off x="4757430" y="1190384"/>
            <a:ext cx="3546011" cy="44710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C83369-DFE5-CAF3-78B6-061D701B2CAE}"/>
              </a:ext>
            </a:extLst>
          </p:cNvPr>
          <p:cNvSpPr txBox="1"/>
          <p:nvPr/>
        </p:nvSpPr>
        <p:spPr>
          <a:xfrm>
            <a:off x="765544" y="5667146"/>
            <a:ext cx="2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William Lambert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CE1A48-0BA0-0813-12C4-F43779AC2B21}"/>
              </a:ext>
            </a:extLst>
          </p:cNvPr>
          <p:cNvSpPr txBox="1"/>
          <p:nvPr/>
        </p:nvSpPr>
        <p:spPr>
          <a:xfrm>
            <a:off x="4714898" y="5688412"/>
            <a:ext cx="29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George DeBaptiste</a:t>
            </a:r>
          </a:p>
        </p:txBody>
      </p:sp>
    </p:spTree>
    <p:extLst>
      <p:ext uri="{BB962C8B-B14F-4D97-AF65-F5344CB8AC3E}">
        <p14:creationId xmlns:p14="http://schemas.microsoft.com/office/powerpoint/2010/main" val="969258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B7C0E06-6EE7-4DC1-8358-E6A2581DF3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819F85-A917-D469-DF46-55AF3A62C2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5114"/>
          <a:stretch/>
        </p:blipFill>
        <p:spPr>
          <a:xfrm>
            <a:off x="839972" y="963945"/>
            <a:ext cx="3666823" cy="5251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92F075-2008-ABD2-8F47-56C38734AA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581"/>
          <a:stretch/>
        </p:blipFill>
        <p:spPr>
          <a:xfrm>
            <a:off x="4637206" y="963944"/>
            <a:ext cx="3739205" cy="53368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B3CFDC-F3B6-A85B-DB5C-8EA75A4420B9}"/>
              </a:ext>
            </a:extLst>
          </p:cNvPr>
          <p:cNvSpPr txBox="1"/>
          <p:nvPr/>
        </p:nvSpPr>
        <p:spPr>
          <a:xfrm>
            <a:off x="712382" y="6241305"/>
            <a:ext cx="2923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John Brown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F494B7-69B6-F046-DA16-EF79510EF972}"/>
              </a:ext>
            </a:extLst>
          </p:cNvPr>
          <p:cNvSpPr txBox="1"/>
          <p:nvPr/>
        </p:nvSpPr>
        <p:spPr>
          <a:xfrm>
            <a:off x="4584041" y="6273206"/>
            <a:ext cx="3092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Frederick Douglass</a:t>
            </a:r>
          </a:p>
        </p:txBody>
      </p:sp>
    </p:spTree>
    <p:extLst>
      <p:ext uri="{BB962C8B-B14F-4D97-AF65-F5344CB8AC3E}">
        <p14:creationId xmlns:p14="http://schemas.microsoft.com/office/powerpoint/2010/main" val="185400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087CF7-2157-A2D6-19E3-7E6F9254FC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25"/>
          <a:stretch/>
        </p:blipFill>
        <p:spPr>
          <a:xfrm>
            <a:off x="20" y="10"/>
            <a:ext cx="9141693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AF119-4DC0-F59B-E79C-C17611E28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286" y="1124712"/>
            <a:ext cx="6858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700" dirty="0">
                <a:solidFill>
                  <a:schemeClr val="bg1"/>
                </a:solidFill>
              </a:rPr>
              <a:t>Breakout Session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E2114-59BF-A656-15CE-8E1226A63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5286" y="4599432"/>
            <a:ext cx="6858000" cy="1227520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888520" y="-5136"/>
                  <a:pt x="998982" y="0"/>
                </a:cubicBezTo>
                <a:cubicBezTo>
                  <a:pt x="1109444" y="5136"/>
                  <a:pt x="1622600" y="-36529"/>
                  <a:pt x="1813941" y="0"/>
                </a:cubicBezTo>
                <a:cubicBezTo>
                  <a:pt x="2005282" y="36529"/>
                  <a:pt x="2177619" y="19108"/>
                  <a:pt x="2392299" y="0"/>
                </a:cubicBezTo>
                <a:cubicBezTo>
                  <a:pt x="2606979" y="-19108"/>
                  <a:pt x="2788556" y="-21788"/>
                  <a:pt x="2970657" y="0"/>
                </a:cubicBezTo>
                <a:cubicBezTo>
                  <a:pt x="3152758" y="21788"/>
                  <a:pt x="3596738" y="18723"/>
                  <a:pt x="3785616" y="0"/>
                </a:cubicBezTo>
                <a:cubicBezTo>
                  <a:pt x="3974494" y="-18723"/>
                  <a:pt x="4136501" y="9985"/>
                  <a:pt x="4285107" y="0"/>
                </a:cubicBezTo>
                <a:cubicBezTo>
                  <a:pt x="4433713" y="-9985"/>
                  <a:pt x="4710656" y="-6143"/>
                  <a:pt x="5100066" y="0"/>
                </a:cubicBezTo>
                <a:cubicBezTo>
                  <a:pt x="5489476" y="6143"/>
                  <a:pt x="5703885" y="5883"/>
                  <a:pt x="5915025" y="0"/>
                </a:cubicBezTo>
                <a:cubicBezTo>
                  <a:pt x="6126165" y="-5883"/>
                  <a:pt x="6308797" y="30350"/>
                  <a:pt x="6572250" y="0"/>
                </a:cubicBezTo>
                <a:cubicBezTo>
                  <a:pt x="6835703" y="-30350"/>
                  <a:pt x="7286910" y="4832"/>
                  <a:pt x="7886700" y="0"/>
                </a:cubicBezTo>
                <a:cubicBezTo>
                  <a:pt x="7917044" y="253972"/>
                  <a:pt x="7878280" y="382927"/>
                  <a:pt x="7886700" y="622851"/>
                </a:cubicBezTo>
                <a:cubicBezTo>
                  <a:pt x="7895120" y="862775"/>
                  <a:pt x="7898095" y="881954"/>
                  <a:pt x="7886700" y="1137380"/>
                </a:cubicBezTo>
                <a:cubicBezTo>
                  <a:pt x="7875305" y="1392806"/>
                  <a:pt x="7859449" y="1500954"/>
                  <a:pt x="7886700" y="1814391"/>
                </a:cubicBezTo>
                <a:cubicBezTo>
                  <a:pt x="7913951" y="2127828"/>
                  <a:pt x="7899710" y="2276490"/>
                  <a:pt x="7886700" y="2491403"/>
                </a:cubicBezTo>
                <a:cubicBezTo>
                  <a:pt x="7873690" y="2706316"/>
                  <a:pt x="7899048" y="2943627"/>
                  <a:pt x="7886700" y="3168415"/>
                </a:cubicBezTo>
                <a:cubicBezTo>
                  <a:pt x="7874352" y="3393203"/>
                  <a:pt x="7895759" y="3539359"/>
                  <a:pt x="7886700" y="3899588"/>
                </a:cubicBezTo>
                <a:cubicBezTo>
                  <a:pt x="7877641" y="4259817"/>
                  <a:pt x="7907485" y="4437980"/>
                  <a:pt x="7886700" y="4630760"/>
                </a:cubicBezTo>
                <a:cubicBezTo>
                  <a:pt x="7865915" y="4823540"/>
                  <a:pt x="7871525" y="5198637"/>
                  <a:pt x="7886700" y="5416094"/>
                </a:cubicBezTo>
                <a:cubicBezTo>
                  <a:pt x="7691680" y="5431844"/>
                  <a:pt x="7601555" y="5415681"/>
                  <a:pt x="7466076" y="5416094"/>
                </a:cubicBezTo>
                <a:cubicBezTo>
                  <a:pt x="7330597" y="5416507"/>
                  <a:pt x="6831360" y="5424066"/>
                  <a:pt x="6651117" y="5416094"/>
                </a:cubicBezTo>
                <a:cubicBezTo>
                  <a:pt x="6470874" y="5408122"/>
                  <a:pt x="6162822" y="5448218"/>
                  <a:pt x="5993892" y="5416094"/>
                </a:cubicBezTo>
                <a:cubicBezTo>
                  <a:pt x="5824963" y="5383970"/>
                  <a:pt x="5688089" y="5423575"/>
                  <a:pt x="5494401" y="5416094"/>
                </a:cubicBezTo>
                <a:cubicBezTo>
                  <a:pt x="5300713" y="5408613"/>
                  <a:pt x="5038344" y="5439836"/>
                  <a:pt x="4837176" y="5416094"/>
                </a:cubicBezTo>
                <a:cubicBezTo>
                  <a:pt x="4636008" y="5392352"/>
                  <a:pt x="4547230" y="5414191"/>
                  <a:pt x="4416552" y="5416094"/>
                </a:cubicBezTo>
                <a:cubicBezTo>
                  <a:pt x="4285874" y="5417997"/>
                  <a:pt x="4197467" y="5397786"/>
                  <a:pt x="3995928" y="5416094"/>
                </a:cubicBezTo>
                <a:cubicBezTo>
                  <a:pt x="3794389" y="5434402"/>
                  <a:pt x="3512175" y="5385012"/>
                  <a:pt x="3338703" y="5416094"/>
                </a:cubicBezTo>
                <a:cubicBezTo>
                  <a:pt x="3165232" y="5447176"/>
                  <a:pt x="2961841" y="5402137"/>
                  <a:pt x="2839212" y="5416094"/>
                </a:cubicBezTo>
                <a:cubicBezTo>
                  <a:pt x="2716583" y="5430051"/>
                  <a:pt x="2260631" y="5391454"/>
                  <a:pt x="2103120" y="5416094"/>
                </a:cubicBezTo>
                <a:cubicBezTo>
                  <a:pt x="1945609" y="5440734"/>
                  <a:pt x="1802870" y="5413244"/>
                  <a:pt x="1603629" y="5416094"/>
                </a:cubicBezTo>
                <a:cubicBezTo>
                  <a:pt x="1404388" y="5418944"/>
                  <a:pt x="1036615" y="5428037"/>
                  <a:pt x="867537" y="5416094"/>
                </a:cubicBezTo>
                <a:cubicBezTo>
                  <a:pt x="698459" y="5404151"/>
                  <a:pt x="196765" y="5387017"/>
                  <a:pt x="0" y="5416094"/>
                </a:cubicBezTo>
                <a:cubicBezTo>
                  <a:pt x="-7913" y="5158982"/>
                  <a:pt x="-32352" y="4972281"/>
                  <a:pt x="0" y="4684921"/>
                </a:cubicBezTo>
                <a:cubicBezTo>
                  <a:pt x="32352" y="4397561"/>
                  <a:pt x="-36146" y="4109983"/>
                  <a:pt x="0" y="3953749"/>
                </a:cubicBezTo>
                <a:cubicBezTo>
                  <a:pt x="36146" y="3797515"/>
                  <a:pt x="38942" y="3433311"/>
                  <a:pt x="0" y="3168415"/>
                </a:cubicBezTo>
                <a:cubicBezTo>
                  <a:pt x="-38942" y="2903519"/>
                  <a:pt x="-264" y="2810505"/>
                  <a:pt x="0" y="2545564"/>
                </a:cubicBezTo>
                <a:cubicBezTo>
                  <a:pt x="264" y="2280623"/>
                  <a:pt x="20689" y="1994225"/>
                  <a:pt x="0" y="1760231"/>
                </a:cubicBezTo>
                <a:cubicBezTo>
                  <a:pt x="-20689" y="1526237"/>
                  <a:pt x="16073" y="1386976"/>
                  <a:pt x="0" y="1191541"/>
                </a:cubicBezTo>
                <a:cubicBezTo>
                  <a:pt x="-16073" y="996106"/>
                  <a:pt x="-16965" y="844858"/>
                  <a:pt x="0" y="677012"/>
                </a:cubicBezTo>
                <a:cubicBezTo>
                  <a:pt x="16965" y="509166"/>
                  <a:pt x="85" y="277162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80654" y="4419423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983" y="8157"/>
                  <a:pt x="3182279" y="12125"/>
                  <a:pt x="3182692" y="18288"/>
                </a:cubicBezTo>
                <a:cubicBezTo>
                  <a:pt x="2998421" y="21742"/>
                  <a:pt x="2675038" y="19014"/>
                  <a:pt x="2482500" y="18288"/>
                </a:cubicBezTo>
                <a:cubicBezTo>
                  <a:pt x="2289962" y="17562"/>
                  <a:pt x="1930644" y="6834"/>
                  <a:pt x="1782308" y="18288"/>
                </a:cubicBezTo>
                <a:cubicBezTo>
                  <a:pt x="1633972" y="29742"/>
                  <a:pt x="1287388" y="-1992"/>
                  <a:pt x="1145769" y="18288"/>
                </a:cubicBezTo>
                <a:cubicBezTo>
                  <a:pt x="1004150" y="38568"/>
                  <a:pt x="256377" y="-37438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428" y="4493"/>
                  <a:pt x="3183076" y="9472"/>
                  <a:pt x="3182692" y="18288"/>
                </a:cubicBezTo>
                <a:cubicBezTo>
                  <a:pt x="3039109" y="-12701"/>
                  <a:pt x="2823860" y="13848"/>
                  <a:pt x="2546154" y="18288"/>
                </a:cubicBezTo>
                <a:cubicBezTo>
                  <a:pt x="2268448" y="22728"/>
                  <a:pt x="2098674" y="5291"/>
                  <a:pt x="1845961" y="18288"/>
                </a:cubicBezTo>
                <a:cubicBezTo>
                  <a:pt x="1593248" y="31285"/>
                  <a:pt x="1456743" y="27560"/>
                  <a:pt x="1304904" y="18288"/>
                </a:cubicBezTo>
                <a:cubicBezTo>
                  <a:pt x="1153065" y="9016"/>
                  <a:pt x="947204" y="11126"/>
                  <a:pt x="668365" y="18288"/>
                </a:cubicBezTo>
                <a:cubicBezTo>
                  <a:pt x="389526" y="25450"/>
                  <a:pt x="288244" y="-4628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127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26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F2A46FC-A8BE-4771-BE51-D9123E9185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2612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FBE2BE-674D-F690-EAA4-39CC74DD3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5413"/>
          <a:stretch/>
        </p:blipFill>
        <p:spPr>
          <a:xfrm>
            <a:off x="461842" y="508000"/>
            <a:ext cx="8220315" cy="5792694"/>
          </a:xfrm>
          <a:custGeom>
            <a:avLst/>
            <a:gdLst/>
            <a:ahLst/>
            <a:cxnLst/>
            <a:rect l="l" t="t" r="r" b="b"/>
            <a:pathLst>
              <a:path w="10485104" h="5523506">
                <a:moveTo>
                  <a:pt x="5949681" y="536"/>
                </a:moveTo>
                <a:cubicBezTo>
                  <a:pt x="6074035" y="-2131"/>
                  <a:pt x="6198411" y="5173"/>
                  <a:pt x="6321822" y="22405"/>
                </a:cubicBezTo>
                <a:cubicBezTo>
                  <a:pt x="6498937" y="51493"/>
                  <a:pt x="6677824" y="73364"/>
                  <a:pt x="6857694" y="55210"/>
                </a:cubicBezTo>
                <a:cubicBezTo>
                  <a:pt x="6981675" y="42526"/>
                  <a:pt x="7105459" y="35089"/>
                  <a:pt x="7230031" y="35528"/>
                </a:cubicBezTo>
                <a:cubicBezTo>
                  <a:pt x="7516370" y="35528"/>
                  <a:pt x="7802902" y="38152"/>
                  <a:pt x="8089242" y="32684"/>
                </a:cubicBezTo>
                <a:cubicBezTo>
                  <a:pt x="8344090" y="27873"/>
                  <a:pt x="8597956" y="17377"/>
                  <a:pt x="8853003" y="43837"/>
                </a:cubicBezTo>
                <a:cubicBezTo>
                  <a:pt x="9229472" y="82767"/>
                  <a:pt x="9607909" y="70300"/>
                  <a:pt x="9985559" y="65708"/>
                </a:cubicBezTo>
                <a:cubicBezTo>
                  <a:pt x="10083101" y="64320"/>
                  <a:pt x="10180599" y="61132"/>
                  <a:pt x="10278047" y="56140"/>
                </a:cubicBezTo>
                <a:lnTo>
                  <a:pt x="10449151" y="44199"/>
                </a:lnTo>
                <a:lnTo>
                  <a:pt x="10468533" y="198724"/>
                </a:lnTo>
                <a:cubicBezTo>
                  <a:pt x="10475933" y="234109"/>
                  <a:pt x="10480462" y="270161"/>
                  <a:pt x="10482057" y="306442"/>
                </a:cubicBezTo>
                <a:cubicBezTo>
                  <a:pt x="10492136" y="438884"/>
                  <a:pt x="10475168" y="569479"/>
                  <a:pt x="10461007" y="700359"/>
                </a:cubicBezTo>
                <a:cubicBezTo>
                  <a:pt x="10451566" y="783776"/>
                  <a:pt x="10437150" y="868045"/>
                  <a:pt x="10461007" y="950608"/>
                </a:cubicBezTo>
                <a:cubicBezTo>
                  <a:pt x="10477350" y="1008147"/>
                  <a:pt x="10480985" y="1069224"/>
                  <a:pt x="10471595" y="1128666"/>
                </a:cubicBezTo>
                <a:cubicBezTo>
                  <a:pt x="10455763" y="1234166"/>
                  <a:pt x="10452459" y="1341527"/>
                  <a:pt x="10461772" y="1447979"/>
                </a:cubicBezTo>
                <a:cubicBezTo>
                  <a:pt x="10467921" y="1518165"/>
                  <a:pt x="10466977" y="1588906"/>
                  <a:pt x="10458965" y="1658865"/>
                </a:cubicBezTo>
                <a:cubicBezTo>
                  <a:pt x="10448377" y="1752939"/>
                  <a:pt x="10431919" y="1848719"/>
                  <a:pt x="10451949" y="1943076"/>
                </a:cubicBezTo>
                <a:cubicBezTo>
                  <a:pt x="10483843" y="2092999"/>
                  <a:pt x="10477464" y="2242779"/>
                  <a:pt x="10464706" y="2393837"/>
                </a:cubicBezTo>
                <a:cubicBezTo>
                  <a:pt x="10455138" y="2506243"/>
                  <a:pt x="10444549" y="2619928"/>
                  <a:pt x="10463686" y="2733613"/>
                </a:cubicBezTo>
                <a:cubicBezTo>
                  <a:pt x="10471914" y="2786362"/>
                  <a:pt x="10471914" y="2840306"/>
                  <a:pt x="10463686" y="2893056"/>
                </a:cubicBezTo>
                <a:cubicBezTo>
                  <a:pt x="10453735" y="2964109"/>
                  <a:pt x="10444294" y="3034452"/>
                  <a:pt x="10457052" y="3106215"/>
                </a:cubicBezTo>
                <a:cubicBezTo>
                  <a:pt x="10462665" y="3137479"/>
                  <a:pt x="10466875" y="3169026"/>
                  <a:pt x="10469810" y="3200574"/>
                </a:cubicBezTo>
                <a:cubicBezTo>
                  <a:pt x="10475653" y="3281119"/>
                  <a:pt x="10473561" y="3362120"/>
                  <a:pt x="10463559" y="3442154"/>
                </a:cubicBezTo>
                <a:cubicBezTo>
                  <a:pt x="10453990" y="3535091"/>
                  <a:pt x="10469554" y="3628597"/>
                  <a:pt x="10456797" y="3721250"/>
                </a:cubicBezTo>
                <a:cubicBezTo>
                  <a:pt x="10447738" y="3795870"/>
                  <a:pt x="10447394" y="3871485"/>
                  <a:pt x="10455776" y="3946204"/>
                </a:cubicBezTo>
                <a:cubicBezTo>
                  <a:pt x="10470855" y="4087457"/>
                  <a:pt x="10469912" y="4230260"/>
                  <a:pt x="10452970" y="4371244"/>
                </a:cubicBezTo>
                <a:cubicBezTo>
                  <a:pt x="10442508" y="4453523"/>
                  <a:pt x="10436512" y="4538218"/>
                  <a:pt x="10455266" y="4618934"/>
                </a:cubicBezTo>
                <a:cubicBezTo>
                  <a:pt x="10499408" y="4808646"/>
                  <a:pt x="10473637" y="4998642"/>
                  <a:pt x="10455266" y="5187359"/>
                </a:cubicBezTo>
                <a:cubicBezTo>
                  <a:pt x="10444103" y="5288708"/>
                  <a:pt x="10443847" y="5391181"/>
                  <a:pt x="10454500" y="5492602"/>
                </a:cubicBezTo>
                <a:lnTo>
                  <a:pt x="10454510" y="5492731"/>
                </a:lnTo>
                <a:lnTo>
                  <a:pt x="10414967" y="5491139"/>
                </a:lnTo>
                <a:cubicBezTo>
                  <a:pt x="10117611" y="5495732"/>
                  <a:pt x="9820450" y="5526349"/>
                  <a:pt x="9523092" y="5507105"/>
                </a:cubicBezTo>
                <a:cubicBezTo>
                  <a:pt x="9272964" y="5490920"/>
                  <a:pt x="9023034" y="5477142"/>
                  <a:pt x="8772711" y="5490483"/>
                </a:cubicBezTo>
                <a:cubicBezTo>
                  <a:pt x="8636774" y="5499549"/>
                  <a:pt x="8500636" y="5503107"/>
                  <a:pt x="8364561" y="5501172"/>
                </a:cubicBezTo>
                <a:lnTo>
                  <a:pt x="8196562" y="5491993"/>
                </a:lnTo>
                <a:lnTo>
                  <a:pt x="8077075" y="5475562"/>
                </a:lnTo>
                <a:lnTo>
                  <a:pt x="7915670" y="5468917"/>
                </a:lnTo>
                <a:lnTo>
                  <a:pt x="7914092" y="5467957"/>
                </a:lnTo>
                <a:lnTo>
                  <a:pt x="7894412" y="5467957"/>
                </a:lnTo>
                <a:lnTo>
                  <a:pt x="7892834" y="5468758"/>
                </a:lnTo>
                <a:lnTo>
                  <a:pt x="7727602" y="5475562"/>
                </a:lnTo>
                <a:lnTo>
                  <a:pt x="7690606" y="5480649"/>
                </a:lnTo>
                <a:lnTo>
                  <a:pt x="7624212" y="5484579"/>
                </a:lnTo>
                <a:cubicBezTo>
                  <a:pt x="7434738" y="5508001"/>
                  <a:pt x="7243868" y="5514147"/>
                  <a:pt x="7053506" y="5502949"/>
                </a:cubicBezTo>
                <a:cubicBezTo>
                  <a:pt x="6777009" y="5485453"/>
                  <a:pt x="6500117" y="5474737"/>
                  <a:pt x="6223029" y="5498574"/>
                </a:cubicBezTo>
                <a:cubicBezTo>
                  <a:pt x="6065592" y="5511916"/>
                  <a:pt x="5908157" y="5526131"/>
                  <a:pt x="5750720" y="5507761"/>
                </a:cubicBezTo>
                <a:cubicBezTo>
                  <a:pt x="5616170" y="5490965"/>
                  <a:pt x="5480520" y="5488253"/>
                  <a:pt x="5345518" y="5499668"/>
                </a:cubicBezTo>
                <a:cubicBezTo>
                  <a:pt x="5197844" y="5511040"/>
                  <a:pt x="5049616" y="5511040"/>
                  <a:pt x="4901942" y="5499668"/>
                </a:cubicBezTo>
                <a:cubicBezTo>
                  <a:pt x="4760445" y="5490920"/>
                  <a:pt x="4618556" y="5476268"/>
                  <a:pt x="4477454" y="5492013"/>
                </a:cubicBezTo>
                <a:cubicBezTo>
                  <a:pt x="4279085" y="5513884"/>
                  <a:pt x="4081305" y="5506667"/>
                  <a:pt x="3883329" y="5493326"/>
                </a:cubicBezTo>
                <a:cubicBezTo>
                  <a:pt x="3719792" y="5482391"/>
                  <a:pt x="3555664" y="5466425"/>
                  <a:pt x="3392914" y="5492233"/>
                </a:cubicBezTo>
                <a:cubicBezTo>
                  <a:pt x="3175771" y="5523222"/>
                  <a:pt x="2956480" y="5531206"/>
                  <a:pt x="2737979" y="5516072"/>
                </a:cubicBezTo>
                <a:cubicBezTo>
                  <a:pt x="2289680" y="5492670"/>
                  <a:pt x="1840986" y="5498574"/>
                  <a:pt x="1392489" y="5480641"/>
                </a:cubicBezTo>
                <a:cubicBezTo>
                  <a:pt x="1244499" y="5474519"/>
                  <a:pt x="1097296" y="5507322"/>
                  <a:pt x="949699" y="5509072"/>
                </a:cubicBezTo>
                <a:cubicBezTo>
                  <a:pt x="684469" y="5512352"/>
                  <a:pt x="418241" y="5493120"/>
                  <a:pt x="151598" y="5492249"/>
                </a:cubicBezTo>
                <a:lnTo>
                  <a:pt x="1415" y="5496057"/>
                </a:lnTo>
                <a:lnTo>
                  <a:pt x="3772" y="5431261"/>
                </a:lnTo>
                <a:cubicBezTo>
                  <a:pt x="7163" y="5398149"/>
                  <a:pt x="12808" y="5364994"/>
                  <a:pt x="20909" y="5331792"/>
                </a:cubicBezTo>
                <a:cubicBezTo>
                  <a:pt x="51502" y="5208362"/>
                  <a:pt x="50009" y="5079152"/>
                  <a:pt x="16572" y="4956462"/>
                </a:cubicBezTo>
                <a:cubicBezTo>
                  <a:pt x="9172" y="4924695"/>
                  <a:pt x="4643" y="4892329"/>
                  <a:pt x="3048" y="4859758"/>
                </a:cubicBezTo>
                <a:cubicBezTo>
                  <a:pt x="-7031" y="4740857"/>
                  <a:pt x="9937" y="4623614"/>
                  <a:pt x="24098" y="4506116"/>
                </a:cubicBezTo>
                <a:cubicBezTo>
                  <a:pt x="33539" y="4431228"/>
                  <a:pt x="47955" y="4355575"/>
                  <a:pt x="24098" y="4281453"/>
                </a:cubicBezTo>
                <a:cubicBezTo>
                  <a:pt x="7755" y="4229797"/>
                  <a:pt x="4120" y="4174965"/>
                  <a:pt x="13510" y="4121600"/>
                </a:cubicBezTo>
                <a:cubicBezTo>
                  <a:pt x="29342" y="4026887"/>
                  <a:pt x="32646" y="3930503"/>
                  <a:pt x="23333" y="3834935"/>
                </a:cubicBezTo>
                <a:cubicBezTo>
                  <a:pt x="17184" y="3771925"/>
                  <a:pt x="18128" y="3708417"/>
                  <a:pt x="26140" y="3645611"/>
                </a:cubicBezTo>
                <a:cubicBezTo>
                  <a:pt x="36728" y="3561155"/>
                  <a:pt x="53186" y="3475168"/>
                  <a:pt x="33156" y="3390458"/>
                </a:cubicBezTo>
                <a:cubicBezTo>
                  <a:pt x="1262" y="3255864"/>
                  <a:pt x="7641" y="3121398"/>
                  <a:pt x="20399" y="2985784"/>
                </a:cubicBezTo>
                <a:cubicBezTo>
                  <a:pt x="29967" y="2884871"/>
                  <a:pt x="40556" y="2782810"/>
                  <a:pt x="21419" y="2680748"/>
                </a:cubicBezTo>
                <a:cubicBezTo>
                  <a:pt x="13191" y="2633392"/>
                  <a:pt x="13191" y="2584964"/>
                  <a:pt x="21419" y="2537607"/>
                </a:cubicBezTo>
                <a:cubicBezTo>
                  <a:pt x="31370" y="2473819"/>
                  <a:pt x="40811" y="2410668"/>
                  <a:pt x="28053" y="2346242"/>
                </a:cubicBezTo>
                <a:cubicBezTo>
                  <a:pt x="22440" y="2318175"/>
                  <a:pt x="18230" y="2289853"/>
                  <a:pt x="15295" y="2261531"/>
                </a:cubicBezTo>
                <a:cubicBezTo>
                  <a:pt x="9452" y="2189221"/>
                  <a:pt x="11544" y="2116502"/>
                  <a:pt x="21546" y="2044651"/>
                </a:cubicBezTo>
                <a:cubicBezTo>
                  <a:pt x="31115" y="1961216"/>
                  <a:pt x="15551" y="1877270"/>
                  <a:pt x="28308" y="1794090"/>
                </a:cubicBezTo>
                <a:cubicBezTo>
                  <a:pt x="37367" y="1727100"/>
                  <a:pt x="37711" y="1659216"/>
                  <a:pt x="29329" y="1592136"/>
                </a:cubicBezTo>
                <a:cubicBezTo>
                  <a:pt x="14250" y="1465325"/>
                  <a:pt x="15193" y="1337123"/>
                  <a:pt x="32135" y="1210554"/>
                </a:cubicBezTo>
                <a:cubicBezTo>
                  <a:pt x="42597" y="1136687"/>
                  <a:pt x="48593" y="1060652"/>
                  <a:pt x="29839" y="988188"/>
                </a:cubicBezTo>
                <a:cubicBezTo>
                  <a:pt x="-14303" y="817873"/>
                  <a:pt x="11468" y="647303"/>
                  <a:pt x="29839" y="477881"/>
                </a:cubicBezTo>
                <a:cubicBezTo>
                  <a:pt x="41002" y="386894"/>
                  <a:pt x="41258" y="294898"/>
                  <a:pt x="30605" y="203847"/>
                </a:cubicBezTo>
                <a:lnTo>
                  <a:pt x="17136" y="42362"/>
                </a:lnTo>
                <a:lnTo>
                  <a:pt x="155390" y="51827"/>
                </a:lnTo>
                <a:cubicBezTo>
                  <a:pt x="380715" y="63616"/>
                  <a:pt x="606095" y="63411"/>
                  <a:pt x="831032" y="41432"/>
                </a:cubicBezTo>
                <a:cubicBezTo>
                  <a:pt x="1107234" y="18075"/>
                  <a:pt x="1384519" y="14708"/>
                  <a:pt x="1661115" y="31372"/>
                </a:cubicBezTo>
                <a:cubicBezTo>
                  <a:pt x="1911045" y="42962"/>
                  <a:pt x="2160581" y="71395"/>
                  <a:pt x="2411103" y="47120"/>
                </a:cubicBezTo>
                <a:cubicBezTo>
                  <a:pt x="2497298" y="38807"/>
                  <a:pt x="2581920" y="18689"/>
                  <a:pt x="2668707" y="14096"/>
                </a:cubicBezTo>
                <a:cubicBezTo>
                  <a:pt x="3075287" y="-7775"/>
                  <a:pt x="3480488" y="25030"/>
                  <a:pt x="3885690" y="51930"/>
                </a:cubicBezTo>
                <a:cubicBezTo>
                  <a:pt x="4033287" y="61770"/>
                  <a:pt x="4180883" y="73799"/>
                  <a:pt x="4328480" y="46900"/>
                </a:cubicBezTo>
                <a:cubicBezTo>
                  <a:pt x="4453032" y="25577"/>
                  <a:pt x="4579453" y="21181"/>
                  <a:pt x="4704949" y="33778"/>
                </a:cubicBezTo>
                <a:cubicBezTo>
                  <a:pt x="4816098" y="46376"/>
                  <a:pt x="4927939" y="49371"/>
                  <a:pt x="5039501" y="42745"/>
                </a:cubicBezTo>
                <a:cubicBezTo>
                  <a:pt x="5342568" y="15407"/>
                  <a:pt x="5645828" y="318"/>
                  <a:pt x="5949681" y="536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85C73E-7E44-0A66-7899-23C0F02097F3}"/>
              </a:ext>
            </a:extLst>
          </p:cNvPr>
          <p:cNvSpPr txBox="1"/>
          <p:nvPr/>
        </p:nvSpPr>
        <p:spPr>
          <a:xfrm>
            <a:off x="344879" y="6258162"/>
            <a:ext cx="3897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Michigan Central Station</a:t>
            </a:r>
          </a:p>
        </p:txBody>
      </p:sp>
    </p:spTree>
    <p:extLst>
      <p:ext uri="{BB962C8B-B14F-4D97-AF65-F5344CB8AC3E}">
        <p14:creationId xmlns:p14="http://schemas.microsoft.com/office/powerpoint/2010/main" val="1294654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B332D22E-C6F8-7EF9-7BD1-5682E48BD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077" y="643466"/>
            <a:ext cx="3495844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93018B-718B-9C16-BC42-0694781D4F04}"/>
              </a:ext>
            </a:extLst>
          </p:cNvPr>
          <p:cNvSpPr txBox="1"/>
          <p:nvPr/>
        </p:nvSpPr>
        <p:spPr>
          <a:xfrm>
            <a:off x="6347636" y="5677802"/>
            <a:ext cx="177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 Robert  </a:t>
            </a:r>
          </a:p>
          <a:p>
            <a:r>
              <a:rPr lang="en-US" dirty="0"/>
              <a:t>Bradby</a:t>
            </a:r>
          </a:p>
        </p:txBody>
      </p:sp>
    </p:spTree>
    <p:extLst>
      <p:ext uri="{BB962C8B-B14F-4D97-AF65-F5344CB8AC3E}">
        <p14:creationId xmlns:p14="http://schemas.microsoft.com/office/powerpoint/2010/main" val="1242941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n in a factory pouring liquid into a metal container&#10;&#10;AI-generated content may be incorrect.">
            <a:extLst>
              <a:ext uri="{FF2B5EF4-FFF2-40B4-BE49-F238E27FC236}">
                <a16:creationId xmlns:a16="http://schemas.microsoft.com/office/drawing/2014/main" id="{2972A5B7-B695-A2FA-EBD3-047194D12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14" y="643466"/>
            <a:ext cx="7074370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A69CA4-4B5D-AFA1-E83B-4F188D9B7520}"/>
              </a:ext>
            </a:extLst>
          </p:cNvPr>
          <p:cNvSpPr txBox="1"/>
          <p:nvPr/>
        </p:nvSpPr>
        <p:spPr>
          <a:xfrm>
            <a:off x="939118" y="6209411"/>
            <a:ext cx="5419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Auto Plant Foundry Workers, 1920s</a:t>
            </a:r>
          </a:p>
        </p:txBody>
      </p:sp>
    </p:spTree>
    <p:extLst>
      <p:ext uri="{BB962C8B-B14F-4D97-AF65-F5344CB8AC3E}">
        <p14:creationId xmlns:p14="http://schemas.microsoft.com/office/powerpoint/2010/main" val="2245019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DA9F99-043B-15D4-2C06-3F5D71D99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00" y="643466"/>
            <a:ext cx="7631598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315C96-18A2-7CFF-3D11-3CEB1F12DF4E}"/>
              </a:ext>
            </a:extLst>
          </p:cNvPr>
          <p:cNvSpPr txBox="1"/>
          <p:nvPr/>
        </p:nvSpPr>
        <p:spPr>
          <a:xfrm>
            <a:off x="659216" y="6230672"/>
            <a:ext cx="4221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Detroit, Arsenal of Democracy</a:t>
            </a:r>
          </a:p>
        </p:txBody>
      </p:sp>
    </p:spTree>
    <p:extLst>
      <p:ext uri="{BB962C8B-B14F-4D97-AF65-F5344CB8AC3E}">
        <p14:creationId xmlns:p14="http://schemas.microsoft.com/office/powerpoint/2010/main" val="1594040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64E6549-FE97-4FC4-9D6B-F21DE7C4F6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43D173-C90F-458B-9AB2-3B29D2944B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58EF7B-8D7F-442D-9F36-677B1C2FC2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8A17F4F-AB41-41A8-A14C-58163A36AB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7BE4F58-1C78-A793-FABC-B66C21CA98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92" r="2" b="2"/>
          <a:stretch/>
        </p:blipFill>
        <p:spPr>
          <a:xfrm>
            <a:off x="413147" y="549275"/>
            <a:ext cx="8317705" cy="5757925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5894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630BB7-607A-A76A-4C4E-BD85D4B6D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374076"/>
            <a:ext cx="8178799" cy="41098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CD9FC8-6B00-052F-0FBB-2DCE7DA04B3D}"/>
              </a:ext>
            </a:extLst>
          </p:cNvPr>
          <p:cNvSpPr txBox="1"/>
          <p:nvPr/>
        </p:nvSpPr>
        <p:spPr>
          <a:xfrm>
            <a:off x="397536" y="5497030"/>
            <a:ext cx="4823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Packard Hate Strike</a:t>
            </a:r>
          </a:p>
        </p:txBody>
      </p:sp>
    </p:spTree>
    <p:extLst>
      <p:ext uri="{BB962C8B-B14F-4D97-AF65-F5344CB8AC3E}">
        <p14:creationId xmlns:p14="http://schemas.microsoft.com/office/powerpoint/2010/main" val="2894569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43C5F5-8764-5A35-F687-72F9040DD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422" y="643466"/>
            <a:ext cx="6899154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910BDE-8035-4623-9401-88EC5E2A25B1}"/>
              </a:ext>
            </a:extLst>
          </p:cNvPr>
          <p:cNvSpPr txBox="1"/>
          <p:nvPr/>
        </p:nvSpPr>
        <p:spPr>
          <a:xfrm>
            <a:off x="999458" y="6230674"/>
            <a:ext cx="7495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Walter Reuther (2</a:t>
            </a:r>
            <a:r>
              <a:rPr lang="en-US" baseline="30000" dirty="0"/>
              <a:t>nd</a:t>
            </a:r>
            <a:r>
              <a:rPr lang="en-US" dirty="0"/>
              <a:t> from right), Treaty of Detroit, 1950</a:t>
            </a:r>
          </a:p>
        </p:txBody>
      </p:sp>
    </p:spTree>
    <p:extLst>
      <p:ext uri="{BB962C8B-B14F-4D97-AF65-F5344CB8AC3E}">
        <p14:creationId xmlns:p14="http://schemas.microsoft.com/office/powerpoint/2010/main" val="3646921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6555EF-2467-2D4A-9950-EEFDBDE83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678878"/>
            <a:ext cx="8178799" cy="55002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D33245-9CAF-BC64-8718-C77FE7721275}"/>
              </a:ext>
            </a:extLst>
          </p:cNvPr>
          <p:cNvSpPr txBox="1"/>
          <p:nvPr/>
        </p:nvSpPr>
        <p:spPr>
          <a:xfrm>
            <a:off x="350872" y="6198773"/>
            <a:ext cx="8091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1963 Detroit Walk to Freedom, Walter Reuther (left) Martin Luther King (2</a:t>
            </a:r>
            <a:r>
              <a:rPr lang="en-US" baseline="30000" dirty="0"/>
              <a:t>nd</a:t>
            </a:r>
            <a:r>
              <a:rPr lang="en-US" dirty="0"/>
              <a:t> Right)</a:t>
            </a:r>
          </a:p>
        </p:txBody>
      </p:sp>
    </p:spTree>
    <p:extLst>
      <p:ext uri="{BB962C8B-B14F-4D97-AF65-F5344CB8AC3E}">
        <p14:creationId xmlns:p14="http://schemas.microsoft.com/office/powerpoint/2010/main" val="89262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cover with a person standing in front of a crowd&#10;&#10;AI-generated content may be incorrect.">
            <a:hlinkClick r:id="rId2"/>
            <a:extLst>
              <a:ext uri="{FF2B5EF4-FFF2-40B4-BE49-F238E27FC236}">
                <a16:creationId xmlns:a16="http://schemas.microsoft.com/office/drawing/2014/main" id="{89186287-0F81-20F2-C118-AC6D1D964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466" y="643466"/>
            <a:ext cx="557106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35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888520" y="-5136"/>
                  <a:pt x="998982" y="0"/>
                </a:cubicBezTo>
                <a:cubicBezTo>
                  <a:pt x="1109444" y="5136"/>
                  <a:pt x="1622600" y="-36529"/>
                  <a:pt x="1813941" y="0"/>
                </a:cubicBezTo>
                <a:cubicBezTo>
                  <a:pt x="2005282" y="36529"/>
                  <a:pt x="2177619" y="19108"/>
                  <a:pt x="2392299" y="0"/>
                </a:cubicBezTo>
                <a:cubicBezTo>
                  <a:pt x="2606979" y="-19108"/>
                  <a:pt x="2788556" y="-21788"/>
                  <a:pt x="2970657" y="0"/>
                </a:cubicBezTo>
                <a:cubicBezTo>
                  <a:pt x="3152758" y="21788"/>
                  <a:pt x="3596738" y="18723"/>
                  <a:pt x="3785616" y="0"/>
                </a:cubicBezTo>
                <a:cubicBezTo>
                  <a:pt x="3974494" y="-18723"/>
                  <a:pt x="4136501" y="9985"/>
                  <a:pt x="4285107" y="0"/>
                </a:cubicBezTo>
                <a:cubicBezTo>
                  <a:pt x="4433713" y="-9985"/>
                  <a:pt x="4710656" y="-6143"/>
                  <a:pt x="5100066" y="0"/>
                </a:cubicBezTo>
                <a:cubicBezTo>
                  <a:pt x="5489476" y="6143"/>
                  <a:pt x="5703885" y="5883"/>
                  <a:pt x="5915025" y="0"/>
                </a:cubicBezTo>
                <a:cubicBezTo>
                  <a:pt x="6126165" y="-5883"/>
                  <a:pt x="6308797" y="30350"/>
                  <a:pt x="6572250" y="0"/>
                </a:cubicBezTo>
                <a:cubicBezTo>
                  <a:pt x="6835703" y="-30350"/>
                  <a:pt x="7286910" y="4832"/>
                  <a:pt x="7886700" y="0"/>
                </a:cubicBezTo>
                <a:cubicBezTo>
                  <a:pt x="7917044" y="253972"/>
                  <a:pt x="7878280" y="382927"/>
                  <a:pt x="7886700" y="622851"/>
                </a:cubicBezTo>
                <a:cubicBezTo>
                  <a:pt x="7895120" y="862775"/>
                  <a:pt x="7898095" y="881954"/>
                  <a:pt x="7886700" y="1137380"/>
                </a:cubicBezTo>
                <a:cubicBezTo>
                  <a:pt x="7875305" y="1392806"/>
                  <a:pt x="7859449" y="1500954"/>
                  <a:pt x="7886700" y="1814391"/>
                </a:cubicBezTo>
                <a:cubicBezTo>
                  <a:pt x="7913951" y="2127828"/>
                  <a:pt x="7899710" y="2276490"/>
                  <a:pt x="7886700" y="2491403"/>
                </a:cubicBezTo>
                <a:cubicBezTo>
                  <a:pt x="7873690" y="2706316"/>
                  <a:pt x="7899048" y="2943627"/>
                  <a:pt x="7886700" y="3168415"/>
                </a:cubicBezTo>
                <a:cubicBezTo>
                  <a:pt x="7874352" y="3393203"/>
                  <a:pt x="7895759" y="3539359"/>
                  <a:pt x="7886700" y="3899588"/>
                </a:cubicBezTo>
                <a:cubicBezTo>
                  <a:pt x="7877641" y="4259817"/>
                  <a:pt x="7907485" y="4437980"/>
                  <a:pt x="7886700" y="4630760"/>
                </a:cubicBezTo>
                <a:cubicBezTo>
                  <a:pt x="7865915" y="4823540"/>
                  <a:pt x="7871525" y="5198637"/>
                  <a:pt x="7886700" y="5416094"/>
                </a:cubicBezTo>
                <a:cubicBezTo>
                  <a:pt x="7691680" y="5431844"/>
                  <a:pt x="7601555" y="5415681"/>
                  <a:pt x="7466076" y="5416094"/>
                </a:cubicBezTo>
                <a:cubicBezTo>
                  <a:pt x="7330597" y="5416507"/>
                  <a:pt x="6831360" y="5424066"/>
                  <a:pt x="6651117" y="5416094"/>
                </a:cubicBezTo>
                <a:cubicBezTo>
                  <a:pt x="6470874" y="5408122"/>
                  <a:pt x="6162822" y="5448218"/>
                  <a:pt x="5993892" y="5416094"/>
                </a:cubicBezTo>
                <a:cubicBezTo>
                  <a:pt x="5824963" y="5383970"/>
                  <a:pt x="5688089" y="5423575"/>
                  <a:pt x="5494401" y="5416094"/>
                </a:cubicBezTo>
                <a:cubicBezTo>
                  <a:pt x="5300713" y="5408613"/>
                  <a:pt x="5038344" y="5439836"/>
                  <a:pt x="4837176" y="5416094"/>
                </a:cubicBezTo>
                <a:cubicBezTo>
                  <a:pt x="4636008" y="5392352"/>
                  <a:pt x="4547230" y="5414191"/>
                  <a:pt x="4416552" y="5416094"/>
                </a:cubicBezTo>
                <a:cubicBezTo>
                  <a:pt x="4285874" y="5417997"/>
                  <a:pt x="4197467" y="5397786"/>
                  <a:pt x="3995928" y="5416094"/>
                </a:cubicBezTo>
                <a:cubicBezTo>
                  <a:pt x="3794389" y="5434402"/>
                  <a:pt x="3512175" y="5385012"/>
                  <a:pt x="3338703" y="5416094"/>
                </a:cubicBezTo>
                <a:cubicBezTo>
                  <a:pt x="3165232" y="5447176"/>
                  <a:pt x="2961841" y="5402137"/>
                  <a:pt x="2839212" y="5416094"/>
                </a:cubicBezTo>
                <a:cubicBezTo>
                  <a:pt x="2716583" y="5430051"/>
                  <a:pt x="2260631" y="5391454"/>
                  <a:pt x="2103120" y="5416094"/>
                </a:cubicBezTo>
                <a:cubicBezTo>
                  <a:pt x="1945609" y="5440734"/>
                  <a:pt x="1802870" y="5413244"/>
                  <a:pt x="1603629" y="5416094"/>
                </a:cubicBezTo>
                <a:cubicBezTo>
                  <a:pt x="1404388" y="5418944"/>
                  <a:pt x="1036615" y="5428037"/>
                  <a:pt x="867537" y="5416094"/>
                </a:cubicBezTo>
                <a:cubicBezTo>
                  <a:pt x="698459" y="5404151"/>
                  <a:pt x="196765" y="5387017"/>
                  <a:pt x="0" y="5416094"/>
                </a:cubicBezTo>
                <a:cubicBezTo>
                  <a:pt x="-7913" y="5158982"/>
                  <a:pt x="-32352" y="4972281"/>
                  <a:pt x="0" y="4684921"/>
                </a:cubicBezTo>
                <a:cubicBezTo>
                  <a:pt x="32352" y="4397561"/>
                  <a:pt x="-36146" y="4109983"/>
                  <a:pt x="0" y="3953749"/>
                </a:cubicBezTo>
                <a:cubicBezTo>
                  <a:pt x="36146" y="3797515"/>
                  <a:pt x="38942" y="3433311"/>
                  <a:pt x="0" y="3168415"/>
                </a:cubicBezTo>
                <a:cubicBezTo>
                  <a:pt x="-38942" y="2903519"/>
                  <a:pt x="-264" y="2810505"/>
                  <a:pt x="0" y="2545564"/>
                </a:cubicBezTo>
                <a:cubicBezTo>
                  <a:pt x="264" y="2280623"/>
                  <a:pt x="20689" y="1994225"/>
                  <a:pt x="0" y="1760231"/>
                </a:cubicBezTo>
                <a:cubicBezTo>
                  <a:pt x="-20689" y="1526237"/>
                  <a:pt x="16073" y="1386976"/>
                  <a:pt x="0" y="1191541"/>
                </a:cubicBezTo>
                <a:cubicBezTo>
                  <a:pt x="-16073" y="996106"/>
                  <a:pt x="-16965" y="844858"/>
                  <a:pt x="0" y="677012"/>
                </a:cubicBezTo>
                <a:cubicBezTo>
                  <a:pt x="16965" y="509166"/>
                  <a:pt x="85" y="277162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DB4FDF-5328-FF7C-2460-A376D0B1E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1261042"/>
            <a:ext cx="7600950" cy="427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31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888520" y="-5136"/>
                  <a:pt x="998982" y="0"/>
                </a:cubicBezTo>
                <a:cubicBezTo>
                  <a:pt x="1109444" y="5136"/>
                  <a:pt x="1622600" y="-36529"/>
                  <a:pt x="1813941" y="0"/>
                </a:cubicBezTo>
                <a:cubicBezTo>
                  <a:pt x="2005282" y="36529"/>
                  <a:pt x="2177619" y="19108"/>
                  <a:pt x="2392299" y="0"/>
                </a:cubicBezTo>
                <a:cubicBezTo>
                  <a:pt x="2606979" y="-19108"/>
                  <a:pt x="2788556" y="-21788"/>
                  <a:pt x="2970657" y="0"/>
                </a:cubicBezTo>
                <a:cubicBezTo>
                  <a:pt x="3152758" y="21788"/>
                  <a:pt x="3596738" y="18723"/>
                  <a:pt x="3785616" y="0"/>
                </a:cubicBezTo>
                <a:cubicBezTo>
                  <a:pt x="3974494" y="-18723"/>
                  <a:pt x="4136501" y="9985"/>
                  <a:pt x="4285107" y="0"/>
                </a:cubicBezTo>
                <a:cubicBezTo>
                  <a:pt x="4433713" y="-9985"/>
                  <a:pt x="4710656" y="-6143"/>
                  <a:pt x="5100066" y="0"/>
                </a:cubicBezTo>
                <a:cubicBezTo>
                  <a:pt x="5489476" y="6143"/>
                  <a:pt x="5703885" y="5883"/>
                  <a:pt x="5915025" y="0"/>
                </a:cubicBezTo>
                <a:cubicBezTo>
                  <a:pt x="6126165" y="-5883"/>
                  <a:pt x="6308797" y="30350"/>
                  <a:pt x="6572250" y="0"/>
                </a:cubicBezTo>
                <a:cubicBezTo>
                  <a:pt x="6835703" y="-30350"/>
                  <a:pt x="7286910" y="4832"/>
                  <a:pt x="7886700" y="0"/>
                </a:cubicBezTo>
                <a:cubicBezTo>
                  <a:pt x="7917044" y="253972"/>
                  <a:pt x="7878280" y="382927"/>
                  <a:pt x="7886700" y="622851"/>
                </a:cubicBezTo>
                <a:cubicBezTo>
                  <a:pt x="7895120" y="862775"/>
                  <a:pt x="7898095" y="881954"/>
                  <a:pt x="7886700" y="1137380"/>
                </a:cubicBezTo>
                <a:cubicBezTo>
                  <a:pt x="7875305" y="1392806"/>
                  <a:pt x="7859449" y="1500954"/>
                  <a:pt x="7886700" y="1814391"/>
                </a:cubicBezTo>
                <a:cubicBezTo>
                  <a:pt x="7913951" y="2127828"/>
                  <a:pt x="7899710" y="2276490"/>
                  <a:pt x="7886700" y="2491403"/>
                </a:cubicBezTo>
                <a:cubicBezTo>
                  <a:pt x="7873690" y="2706316"/>
                  <a:pt x="7899048" y="2943627"/>
                  <a:pt x="7886700" y="3168415"/>
                </a:cubicBezTo>
                <a:cubicBezTo>
                  <a:pt x="7874352" y="3393203"/>
                  <a:pt x="7895759" y="3539359"/>
                  <a:pt x="7886700" y="3899588"/>
                </a:cubicBezTo>
                <a:cubicBezTo>
                  <a:pt x="7877641" y="4259817"/>
                  <a:pt x="7907485" y="4437980"/>
                  <a:pt x="7886700" y="4630760"/>
                </a:cubicBezTo>
                <a:cubicBezTo>
                  <a:pt x="7865915" y="4823540"/>
                  <a:pt x="7871525" y="5198637"/>
                  <a:pt x="7886700" y="5416094"/>
                </a:cubicBezTo>
                <a:cubicBezTo>
                  <a:pt x="7691680" y="5431844"/>
                  <a:pt x="7601555" y="5415681"/>
                  <a:pt x="7466076" y="5416094"/>
                </a:cubicBezTo>
                <a:cubicBezTo>
                  <a:pt x="7330597" y="5416507"/>
                  <a:pt x="6831360" y="5424066"/>
                  <a:pt x="6651117" y="5416094"/>
                </a:cubicBezTo>
                <a:cubicBezTo>
                  <a:pt x="6470874" y="5408122"/>
                  <a:pt x="6162822" y="5448218"/>
                  <a:pt x="5993892" y="5416094"/>
                </a:cubicBezTo>
                <a:cubicBezTo>
                  <a:pt x="5824963" y="5383970"/>
                  <a:pt x="5688089" y="5423575"/>
                  <a:pt x="5494401" y="5416094"/>
                </a:cubicBezTo>
                <a:cubicBezTo>
                  <a:pt x="5300713" y="5408613"/>
                  <a:pt x="5038344" y="5439836"/>
                  <a:pt x="4837176" y="5416094"/>
                </a:cubicBezTo>
                <a:cubicBezTo>
                  <a:pt x="4636008" y="5392352"/>
                  <a:pt x="4547230" y="5414191"/>
                  <a:pt x="4416552" y="5416094"/>
                </a:cubicBezTo>
                <a:cubicBezTo>
                  <a:pt x="4285874" y="5417997"/>
                  <a:pt x="4197467" y="5397786"/>
                  <a:pt x="3995928" y="5416094"/>
                </a:cubicBezTo>
                <a:cubicBezTo>
                  <a:pt x="3794389" y="5434402"/>
                  <a:pt x="3512175" y="5385012"/>
                  <a:pt x="3338703" y="5416094"/>
                </a:cubicBezTo>
                <a:cubicBezTo>
                  <a:pt x="3165232" y="5447176"/>
                  <a:pt x="2961841" y="5402137"/>
                  <a:pt x="2839212" y="5416094"/>
                </a:cubicBezTo>
                <a:cubicBezTo>
                  <a:pt x="2716583" y="5430051"/>
                  <a:pt x="2260631" y="5391454"/>
                  <a:pt x="2103120" y="5416094"/>
                </a:cubicBezTo>
                <a:cubicBezTo>
                  <a:pt x="1945609" y="5440734"/>
                  <a:pt x="1802870" y="5413244"/>
                  <a:pt x="1603629" y="5416094"/>
                </a:cubicBezTo>
                <a:cubicBezTo>
                  <a:pt x="1404388" y="5418944"/>
                  <a:pt x="1036615" y="5428037"/>
                  <a:pt x="867537" y="5416094"/>
                </a:cubicBezTo>
                <a:cubicBezTo>
                  <a:pt x="698459" y="5404151"/>
                  <a:pt x="196765" y="5387017"/>
                  <a:pt x="0" y="5416094"/>
                </a:cubicBezTo>
                <a:cubicBezTo>
                  <a:pt x="-7913" y="5158982"/>
                  <a:pt x="-32352" y="4972281"/>
                  <a:pt x="0" y="4684921"/>
                </a:cubicBezTo>
                <a:cubicBezTo>
                  <a:pt x="32352" y="4397561"/>
                  <a:pt x="-36146" y="4109983"/>
                  <a:pt x="0" y="3953749"/>
                </a:cubicBezTo>
                <a:cubicBezTo>
                  <a:pt x="36146" y="3797515"/>
                  <a:pt x="38942" y="3433311"/>
                  <a:pt x="0" y="3168415"/>
                </a:cubicBezTo>
                <a:cubicBezTo>
                  <a:pt x="-38942" y="2903519"/>
                  <a:pt x="-264" y="2810505"/>
                  <a:pt x="0" y="2545564"/>
                </a:cubicBezTo>
                <a:cubicBezTo>
                  <a:pt x="264" y="2280623"/>
                  <a:pt x="20689" y="1994225"/>
                  <a:pt x="0" y="1760231"/>
                </a:cubicBezTo>
                <a:cubicBezTo>
                  <a:pt x="-20689" y="1526237"/>
                  <a:pt x="16073" y="1386976"/>
                  <a:pt x="0" y="1191541"/>
                </a:cubicBezTo>
                <a:cubicBezTo>
                  <a:pt x="-16073" y="996106"/>
                  <a:pt x="-16965" y="844858"/>
                  <a:pt x="0" y="677012"/>
                </a:cubicBezTo>
                <a:cubicBezTo>
                  <a:pt x="16965" y="509166"/>
                  <a:pt x="85" y="277162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4C6738-8D51-3099-7A8C-90D61BFC5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420" y="914400"/>
            <a:ext cx="5258009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10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DDA8B7-F5E6-FBBF-90B6-829C0B695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729" y="643466"/>
            <a:ext cx="600654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67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6E82E2-DE53-C2E1-737D-BCEACD95B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699325"/>
            <a:ext cx="8178799" cy="545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6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1DAC06-2520-444D-99B5-8E8183235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621" y="643466"/>
            <a:ext cx="633075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31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EB9D5E-B067-49AF-1D29-CE4C3A879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547" y="643466"/>
            <a:ext cx="367690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76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F2A46FC-A8BE-4771-BE51-D9123E9185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2612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81506-59CF-2675-F76C-0E73356300F8}"/>
              </a:ext>
            </a:extLst>
          </p:cNvPr>
          <p:cNvSpPr txBox="1"/>
          <p:nvPr/>
        </p:nvSpPr>
        <p:spPr>
          <a:xfrm>
            <a:off x="627319" y="6273204"/>
            <a:ext cx="486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Fort Pontchartrain du Detroit, 1710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277FAF-FEBF-20A9-8A9C-ADCCACF93C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440" r="1" b="7347"/>
          <a:stretch/>
        </p:blipFill>
        <p:spPr>
          <a:xfrm>
            <a:off x="636808" y="246388"/>
            <a:ext cx="7868098" cy="602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41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B43134-2F83-3DFB-2A4D-05DD5AF0A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067371"/>
            <a:ext cx="8178799" cy="472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45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tatue of a group of people&#10;&#10;AI-generated content may be incorrect.">
            <a:extLst>
              <a:ext uri="{FF2B5EF4-FFF2-40B4-BE49-F238E27FC236}">
                <a16:creationId xmlns:a16="http://schemas.microsoft.com/office/drawing/2014/main" id="{8E70867A-C572-5FC7-170C-D7F29C6D93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25"/>
          <a:stretch/>
        </p:blipFill>
        <p:spPr>
          <a:xfrm>
            <a:off x="20" y="10"/>
            <a:ext cx="9141693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52F2FC-2F6B-2271-D992-32FDA5993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286" y="1124712"/>
            <a:ext cx="6858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700" dirty="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38A1A-7FD4-355C-843F-2FEF41BEA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5286" y="4599432"/>
            <a:ext cx="6858000" cy="1227520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888520" y="-5136"/>
                  <a:pt x="998982" y="0"/>
                </a:cubicBezTo>
                <a:cubicBezTo>
                  <a:pt x="1109444" y="5136"/>
                  <a:pt x="1622600" y="-36529"/>
                  <a:pt x="1813941" y="0"/>
                </a:cubicBezTo>
                <a:cubicBezTo>
                  <a:pt x="2005282" y="36529"/>
                  <a:pt x="2177619" y="19108"/>
                  <a:pt x="2392299" y="0"/>
                </a:cubicBezTo>
                <a:cubicBezTo>
                  <a:pt x="2606979" y="-19108"/>
                  <a:pt x="2788556" y="-21788"/>
                  <a:pt x="2970657" y="0"/>
                </a:cubicBezTo>
                <a:cubicBezTo>
                  <a:pt x="3152758" y="21788"/>
                  <a:pt x="3596738" y="18723"/>
                  <a:pt x="3785616" y="0"/>
                </a:cubicBezTo>
                <a:cubicBezTo>
                  <a:pt x="3974494" y="-18723"/>
                  <a:pt x="4136501" y="9985"/>
                  <a:pt x="4285107" y="0"/>
                </a:cubicBezTo>
                <a:cubicBezTo>
                  <a:pt x="4433713" y="-9985"/>
                  <a:pt x="4710656" y="-6143"/>
                  <a:pt x="5100066" y="0"/>
                </a:cubicBezTo>
                <a:cubicBezTo>
                  <a:pt x="5489476" y="6143"/>
                  <a:pt x="5703885" y="5883"/>
                  <a:pt x="5915025" y="0"/>
                </a:cubicBezTo>
                <a:cubicBezTo>
                  <a:pt x="6126165" y="-5883"/>
                  <a:pt x="6308797" y="30350"/>
                  <a:pt x="6572250" y="0"/>
                </a:cubicBezTo>
                <a:cubicBezTo>
                  <a:pt x="6835703" y="-30350"/>
                  <a:pt x="7286910" y="4832"/>
                  <a:pt x="7886700" y="0"/>
                </a:cubicBezTo>
                <a:cubicBezTo>
                  <a:pt x="7917044" y="253972"/>
                  <a:pt x="7878280" y="382927"/>
                  <a:pt x="7886700" y="622851"/>
                </a:cubicBezTo>
                <a:cubicBezTo>
                  <a:pt x="7895120" y="862775"/>
                  <a:pt x="7898095" y="881954"/>
                  <a:pt x="7886700" y="1137380"/>
                </a:cubicBezTo>
                <a:cubicBezTo>
                  <a:pt x="7875305" y="1392806"/>
                  <a:pt x="7859449" y="1500954"/>
                  <a:pt x="7886700" y="1814391"/>
                </a:cubicBezTo>
                <a:cubicBezTo>
                  <a:pt x="7913951" y="2127828"/>
                  <a:pt x="7899710" y="2276490"/>
                  <a:pt x="7886700" y="2491403"/>
                </a:cubicBezTo>
                <a:cubicBezTo>
                  <a:pt x="7873690" y="2706316"/>
                  <a:pt x="7899048" y="2943627"/>
                  <a:pt x="7886700" y="3168415"/>
                </a:cubicBezTo>
                <a:cubicBezTo>
                  <a:pt x="7874352" y="3393203"/>
                  <a:pt x="7895759" y="3539359"/>
                  <a:pt x="7886700" y="3899588"/>
                </a:cubicBezTo>
                <a:cubicBezTo>
                  <a:pt x="7877641" y="4259817"/>
                  <a:pt x="7907485" y="4437980"/>
                  <a:pt x="7886700" y="4630760"/>
                </a:cubicBezTo>
                <a:cubicBezTo>
                  <a:pt x="7865915" y="4823540"/>
                  <a:pt x="7871525" y="5198637"/>
                  <a:pt x="7886700" y="5416094"/>
                </a:cubicBezTo>
                <a:cubicBezTo>
                  <a:pt x="7691680" y="5431844"/>
                  <a:pt x="7601555" y="5415681"/>
                  <a:pt x="7466076" y="5416094"/>
                </a:cubicBezTo>
                <a:cubicBezTo>
                  <a:pt x="7330597" y="5416507"/>
                  <a:pt x="6831360" y="5424066"/>
                  <a:pt x="6651117" y="5416094"/>
                </a:cubicBezTo>
                <a:cubicBezTo>
                  <a:pt x="6470874" y="5408122"/>
                  <a:pt x="6162822" y="5448218"/>
                  <a:pt x="5993892" y="5416094"/>
                </a:cubicBezTo>
                <a:cubicBezTo>
                  <a:pt x="5824963" y="5383970"/>
                  <a:pt x="5688089" y="5423575"/>
                  <a:pt x="5494401" y="5416094"/>
                </a:cubicBezTo>
                <a:cubicBezTo>
                  <a:pt x="5300713" y="5408613"/>
                  <a:pt x="5038344" y="5439836"/>
                  <a:pt x="4837176" y="5416094"/>
                </a:cubicBezTo>
                <a:cubicBezTo>
                  <a:pt x="4636008" y="5392352"/>
                  <a:pt x="4547230" y="5414191"/>
                  <a:pt x="4416552" y="5416094"/>
                </a:cubicBezTo>
                <a:cubicBezTo>
                  <a:pt x="4285874" y="5417997"/>
                  <a:pt x="4197467" y="5397786"/>
                  <a:pt x="3995928" y="5416094"/>
                </a:cubicBezTo>
                <a:cubicBezTo>
                  <a:pt x="3794389" y="5434402"/>
                  <a:pt x="3512175" y="5385012"/>
                  <a:pt x="3338703" y="5416094"/>
                </a:cubicBezTo>
                <a:cubicBezTo>
                  <a:pt x="3165232" y="5447176"/>
                  <a:pt x="2961841" y="5402137"/>
                  <a:pt x="2839212" y="5416094"/>
                </a:cubicBezTo>
                <a:cubicBezTo>
                  <a:pt x="2716583" y="5430051"/>
                  <a:pt x="2260631" y="5391454"/>
                  <a:pt x="2103120" y="5416094"/>
                </a:cubicBezTo>
                <a:cubicBezTo>
                  <a:pt x="1945609" y="5440734"/>
                  <a:pt x="1802870" y="5413244"/>
                  <a:pt x="1603629" y="5416094"/>
                </a:cubicBezTo>
                <a:cubicBezTo>
                  <a:pt x="1404388" y="5418944"/>
                  <a:pt x="1036615" y="5428037"/>
                  <a:pt x="867537" y="5416094"/>
                </a:cubicBezTo>
                <a:cubicBezTo>
                  <a:pt x="698459" y="5404151"/>
                  <a:pt x="196765" y="5387017"/>
                  <a:pt x="0" y="5416094"/>
                </a:cubicBezTo>
                <a:cubicBezTo>
                  <a:pt x="-7913" y="5158982"/>
                  <a:pt x="-32352" y="4972281"/>
                  <a:pt x="0" y="4684921"/>
                </a:cubicBezTo>
                <a:cubicBezTo>
                  <a:pt x="32352" y="4397561"/>
                  <a:pt x="-36146" y="4109983"/>
                  <a:pt x="0" y="3953749"/>
                </a:cubicBezTo>
                <a:cubicBezTo>
                  <a:pt x="36146" y="3797515"/>
                  <a:pt x="38942" y="3433311"/>
                  <a:pt x="0" y="3168415"/>
                </a:cubicBezTo>
                <a:cubicBezTo>
                  <a:pt x="-38942" y="2903519"/>
                  <a:pt x="-264" y="2810505"/>
                  <a:pt x="0" y="2545564"/>
                </a:cubicBezTo>
                <a:cubicBezTo>
                  <a:pt x="264" y="2280623"/>
                  <a:pt x="20689" y="1994225"/>
                  <a:pt x="0" y="1760231"/>
                </a:cubicBezTo>
                <a:cubicBezTo>
                  <a:pt x="-20689" y="1526237"/>
                  <a:pt x="16073" y="1386976"/>
                  <a:pt x="0" y="1191541"/>
                </a:cubicBezTo>
                <a:cubicBezTo>
                  <a:pt x="-16073" y="996106"/>
                  <a:pt x="-16965" y="844858"/>
                  <a:pt x="0" y="677012"/>
                </a:cubicBezTo>
                <a:cubicBezTo>
                  <a:pt x="16965" y="509166"/>
                  <a:pt x="85" y="277162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80654" y="4419423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983" y="8157"/>
                  <a:pt x="3182279" y="12125"/>
                  <a:pt x="3182692" y="18288"/>
                </a:cubicBezTo>
                <a:cubicBezTo>
                  <a:pt x="2998421" y="21742"/>
                  <a:pt x="2675038" y="19014"/>
                  <a:pt x="2482500" y="18288"/>
                </a:cubicBezTo>
                <a:cubicBezTo>
                  <a:pt x="2289962" y="17562"/>
                  <a:pt x="1930644" y="6834"/>
                  <a:pt x="1782308" y="18288"/>
                </a:cubicBezTo>
                <a:cubicBezTo>
                  <a:pt x="1633972" y="29742"/>
                  <a:pt x="1287388" y="-1992"/>
                  <a:pt x="1145769" y="18288"/>
                </a:cubicBezTo>
                <a:cubicBezTo>
                  <a:pt x="1004150" y="38568"/>
                  <a:pt x="256377" y="-37438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428" y="4493"/>
                  <a:pt x="3183076" y="9472"/>
                  <a:pt x="3182692" y="18288"/>
                </a:cubicBezTo>
                <a:cubicBezTo>
                  <a:pt x="3039109" y="-12701"/>
                  <a:pt x="2823860" y="13848"/>
                  <a:pt x="2546154" y="18288"/>
                </a:cubicBezTo>
                <a:cubicBezTo>
                  <a:pt x="2268448" y="22728"/>
                  <a:pt x="2098674" y="5291"/>
                  <a:pt x="1845961" y="18288"/>
                </a:cubicBezTo>
                <a:cubicBezTo>
                  <a:pt x="1593248" y="31285"/>
                  <a:pt x="1456743" y="27560"/>
                  <a:pt x="1304904" y="18288"/>
                </a:cubicBezTo>
                <a:cubicBezTo>
                  <a:pt x="1153065" y="9016"/>
                  <a:pt x="947204" y="11126"/>
                  <a:pt x="668365" y="18288"/>
                </a:cubicBezTo>
                <a:cubicBezTo>
                  <a:pt x="389526" y="25450"/>
                  <a:pt x="288244" y="-4628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127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12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051957-ACC2-3620-1821-A9D5B04E8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536" y="643466"/>
            <a:ext cx="6172927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803F91-09AC-1D12-B72B-51FDE622D39B}"/>
              </a:ext>
            </a:extLst>
          </p:cNvPr>
          <p:cNvSpPr txBox="1"/>
          <p:nvPr/>
        </p:nvSpPr>
        <p:spPr>
          <a:xfrm>
            <a:off x="1414128" y="6220043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Northwest Territory</a:t>
            </a:r>
          </a:p>
        </p:txBody>
      </p:sp>
    </p:spTree>
    <p:extLst>
      <p:ext uri="{BB962C8B-B14F-4D97-AF65-F5344CB8AC3E}">
        <p14:creationId xmlns:p14="http://schemas.microsoft.com/office/powerpoint/2010/main" val="900154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1A2B26-C037-8B7D-FB13-BCA43A135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2018157"/>
            <a:ext cx="8178799" cy="28216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C1BC03-0A22-CEE6-4B4B-443DD78061DA}"/>
              </a:ext>
            </a:extLst>
          </p:cNvPr>
          <p:cNvSpPr txBox="1"/>
          <p:nvPr/>
        </p:nvSpPr>
        <p:spPr>
          <a:xfrm>
            <a:off x="404031" y="4827180"/>
            <a:ext cx="5092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Detroit Farms, late 1700s</a:t>
            </a:r>
          </a:p>
        </p:txBody>
      </p:sp>
    </p:spTree>
    <p:extLst>
      <p:ext uri="{BB962C8B-B14F-4D97-AF65-F5344CB8AC3E}">
        <p14:creationId xmlns:p14="http://schemas.microsoft.com/office/powerpoint/2010/main" val="1084622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3A32CC-9746-E951-9D55-6A9C58262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530" y="550750"/>
            <a:ext cx="4486939" cy="5756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C80A21-E292-3C68-F68C-F29C23A5107B}"/>
              </a:ext>
            </a:extLst>
          </p:cNvPr>
          <p:cNvSpPr txBox="1"/>
          <p:nvPr/>
        </p:nvSpPr>
        <p:spPr>
          <a:xfrm>
            <a:off x="6847361" y="5741601"/>
            <a:ext cx="1648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Lisette</a:t>
            </a:r>
          </a:p>
          <a:p>
            <a:r>
              <a:rPr lang="en-US" dirty="0"/>
              <a:t>Denison</a:t>
            </a:r>
          </a:p>
        </p:txBody>
      </p:sp>
    </p:spTree>
    <p:extLst>
      <p:ext uri="{BB962C8B-B14F-4D97-AF65-F5344CB8AC3E}">
        <p14:creationId xmlns:p14="http://schemas.microsoft.com/office/powerpoint/2010/main" val="3663515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2B2508-8CC6-C8AD-E806-5E466CD16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74" y="784683"/>
            <a:ext cx="7946652" cy="52886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345B86-2FD5-9419-083E-BF86C63F1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8" y="945445"/>
            <a:ext cx="8748043" cy="496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5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newspaper with text&#10;&#10;AI-generated content may be incorrect.">
            <a:extLst>
              <a:ext uri="{FF2B5EF4-FFF2-40B4-BE49-F238E27FC236}">
                <a16:creationId xmlns:a16="http://schemas.microsoft.com/office/drawing/2014/main" id="{5236E48E-CD58-98E9-445F-9D0602818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578547"/>
            <a:ext cx="8178799" cy="37009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3A63C3-23D6-B9E3-4E6F-2B14AB241633}"/>
              </a:ext>
            </a:extLst>
          </p:cNvPr>
          <p:cNvSpPr txBox="1"/>
          <p:nvPr/>
        </p:nvSpPr>
        <p:spPr>
          <a:xfrm>
            <a:off x="382772" y="5284379"/>
            <a:ext cx="3508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Blackburn Affair</a:t>
            </a:r>
          </a:p>
        </p:txBody>
      </p:sp>
    </p:spTree>
    <p:extLst>
      <p:ext uri="{BB962C8B-B14F-4D97-AF65-F5344CB8AC3E}">
        <p14:creationId xmlns:p14="http://schemas.microsoft.com/office/powerpoint/2010/main" val="665318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DB095D-F88D-8162-3465-021145CFC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994" y="643466"/>
            <a:ext cx="423401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86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2886</TotalTime>
  <Words>122</Words>
  <Application>Microsoft Office PowerPoint</Application>
  <PresentationFormat>On-screen Show (4:3)</PresentationFormat>
  <Paragraphs>28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Aptos</vt:lpstr>
      <vt:lpstr>Aptos Display</vt:lpstr>
      <vt:lpstr>Arial</vt:lpstr>
      <vt:lpstr>Office Theme</vt:lpstr>
      <vt:lpstr>City of Opportunity: Detroit in Civil Rights &amp; Labor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Breakout Session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Opportunity: Detroit in Civil Rights &amp; Labor History</dc:title>
  <dc:creator>vince carducci</dc:creator>
  <cp:lastModifiedBy>Griswold, Lucy [NEA]</cp:lastModifiedBy>
  <cp:revision>46</cp:revision>
  <dcterms:created xsi:type="dcterms:W3CDTF">2025-03-04T19:53:48Z</dcterms:created>
  <dcterms:modified xsi:type="dcterms:W3CDTF">2025-03-10T15:14:42Z</dcterms:modified>
</cp:coreProperties>
</file>