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5" r:id="rId6"/>
    <p:sldId id="262" r:id="rId7"/>
    <p:sldId id="264" r:id="rId8"/>
    <p:sldId id="263" r:id="rId9"/>
    <p:sldId id="267" r:id="rId10"/>
    <p:sldId id="268" r:id="rId11"/>
    <p:sldId id="269" r:id="rId12"/>
    <p:sldId id="26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377AF-9269-4A65-AA41-33CCF8E3C45E}" v="191" dt="2025-02-24T06:33:14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ystal Huckabee" userId="b701eff9d0721099" providerId="LiveId" clId="{5C6377AF-9269-4A65-AA41-33CCF8E3C45E}"/>
    <pc:docChg chg="undo redo custSel addSld modSld sldOrd">
      <pc:chgData name="Crystal Huckabee" userId="b701eff9d0721099" providerId="LiveId" clId="{5C6377AF-9269-4A65-AA41-33CCF8E3C45E}" dt="2025-02-24T06:35:01.039" v="2178" actId="20577"/>
      <pc:docMkLst>
        <pc:docMk/>
      </pc:docMkLst>
      <pc:sldChg chg="modSp mod">
        <pc:chgData name="Crystal Huckabee" userId="b701eff9d0721099" providerId="LiveId" clId="{5C6377AF-9269-4A65-AA41-33CCF8E3C45E}" dt="2025-02-24T05:22:09.533" v="2024" actId="20577"/>
        <pc:sldMkLst>
          <pc:docMk/>
          <pc:sldMk cId="4134774624" sldId="257"/>
        </pc:sldMkLst>
        <pc:spChg chg="mod">
          <ac:chgData name="Crystal Huckabee" userId="b701eff9d0721099" providerId="LiveId" clId="{5C6377AF-9269-4A65-AA41-33CCF8E3C45E}" dt="2025-02-24T05:22:09.533" v="2024" actId="20577"/>
          <ac:spMkLst>
            <pc:docMk/>
            <pc:sldMk cId="4134774624" sldId="257"/>
            <ac:spMk id="3" creationId="{6F2B51A7-9707-1314-CC4E-FD3F746EF83F}"/>
          </ac:spMkLst>
        </pc:spChg>
      </pc:sldChg>
      <pc:sldChg chg="modSp mod">
        <pc:chgData name="Crystal Huckabee" userId="b701eff9d0721099" providerId="LiveId" clId="{5C6377AF-9269-4A65-AA41-33CCF8E3C45E}" dt="2025-02-24T06:35:01.039" v="2178" actId="20577"/>
        <pc:sldMkLst>
          <pc:docMk/>
          <pc:sldMk cId="2180883046" sldId="259"/>
        </pc:sldMkLst>
        <pc:spChg chg="mod">
          <ac:chgData name="Crystal Huckabee" userId="b701eff9d0721099" providerId="LiveId" clId="{5C6377AF-9269-4A65-AA41-33CCF8E3C45E}" dt="2025-02-24T05:22:40.301" v="2036" actId="27636"/>
          <ac:spMkLst>
            <pc:docMk/>
            <pc:sldMk cId="2180883046" sldId="259"/>
            <ac:spMk id="2" creationId="{D2E3E793-AEBA-9ECD-D5FE-F074F6D96820}"/>
          </ac:spMkLst>
        </pc:spChg>
        <pc:spChg chg="mod">
          <ac:chgData name="Crystal Huckabee" userId="b701eff9d0721099" providerId="LiveId" clId="{5C6377AF-9269-4A65-AA41-33CCF8E3C45E}" dt="2025-02-24T06:35:01.039" v="2178" actId="20577"/>
          <ac:spMkLst>
            <pc:docMk/>
            <pc:sldMk cId="2180883046" sldId="259"/>
            <ac:spMk id="3" creationId="{37FEA8C8-549F-EFB8-0C59-EE96E6095AAE}"/>
          </ac:spMkLst>
        </pc:spChg>
      </pc:sldChg>
      <pc:sldChg chg="modSp mod ord">
        <pc:chgData name="Crystal Huckabee" userId="b701eff9d0721099" providerId="LiveId" clId="{5C6377AF-9269-4A65-AA41-33CCF8E3C45E}" dt="2025-02-24T05:02:27.290" v="1375" actId="20577"/>
        <pc:sldMkLst>
          <pc:docMk/>
          <pc:sldMk cId="2811371836" sldId="260"/>
        </pc:sldMkLst>
        <pc:spChg chg="mod">
          <ac:chgData name="Crystal Huckabee" userId="b701eff9d0721099" providerId="LiveId" clId="{5C6377AF-9269-4A65-AA41-33CCF8E3C45E}" dt="2025-02-24T05:02:27.290" v="1375" actId="20577"/>
          <ac:spMkLst>
            <pc:docMk/>
            <pc:sldMk cId="2811371836" sldId="260"/>
            <ac:spMk id="3" creationId="{9D843479-E19D-38F3-DE4A-9BE6ED349F04}"/>
          </ac:spMkLst>
        </pc:spChg>
      </pc:sldChg>
      <pc:sldChg chg="addSp modSp mod">
        <pc:chgData name="Crystal Huckabee" userId="b701eff9d0721099" providerId="LiveId" clId="{5C6377AF-9269-4A65-AA41-33CCF8E3C45E}" dt="2025-02-24T04:03:50.411" v="545" actId="20577"/>
        <pc:sldMkLst>
          <pc:docMk/>
          <pc:sldMk cId="3150830990" sldId="261"/>
        </pc:sldMkLst>
        <pc:spChg chg="mod">
          <ac:chgData name="Crystal Huckabee" userId="b701eff9d0721099" providerId="LiveId" clId="{5C6377AF-9269-4A65-AA41-33CCF8E3C45E}" dt="2025-02-24T03:56:32.241" v="23" actId="20577"/>
          <ac:spMkLst>
            <pc:docMk/>
            <pc:sldMk cId="3150830990" sldId="261"/>
            <ac:spMk id="2" creationId="{6FCD1C09-B87B-B56A-977F-AADD9967D936}"/>
          </ac:spMkLst>
        </pc:spChg>
        <pc:spChg chg="mod">
          <ac:chgData name="Crystal Huckabee" userId="b701eff9d0721099" providerId="LiveId" clId="{5C6377AF-9269-4A65-AA41-33CCF8E3C45E}" dt="2025-02-24T04:00:51.371" v="323" actId="20577"/>
          <ac:spMkLst>
            <pc:docMk/>
            <pc:sldMk cId="3150830990" sldId="261"/>
            <ac:spMk id="3" creationId="{5B851A6A-A1FA-7F11-E9DE-4791920DA0AB}"/>
          </ac:spMkLst>
        </pc:spChg>
        <pc:spChg chg="mod">
          <ac:chgData name="Crystal Huckabee" userId="b701eff9d0721099" providerId="LiveId" clId="{5C6377AF-9269-4A65-AA41-33CCF8E3C45E}" dt="2025-02-24T04:03:50.411" v="545" actId="20577"/>
          <ac:spMkLst>
            <pc:docMk/>
            <pc:sldMk cId="3150830990" sldId="261"/>
            <ac:spMk id="4" creationId="{B62E8207-3B3C-7CE6-982D-7148F89D2648}"/>
          </ac:spMkLst>
        </pc:spChg>
        <pc:spChg chg="add">
          <ac:chgData name="Crystal Huckabee" userId="b701eff9d0721099" providerId="LiveId" clId="{5C6377AF-9269-4A65-AA41-33CCF8E3C45E}" dt="2025-02-24T03:56:18.886" v="0"/>
          <ac:spMkLst>
            <pc:docMk/>
            <pc:sldMk cId="3150830990" sldId="261"/>
            <ac:spMk id="5" creationId="{E353F364-AFFA-069D-7954-8E5373AB0119}"/>
          </ac:spMkLst>
        </pc:spChg>
      </pc:sldChg>
      <pc:sldChg chg="addSp modSp new mod setBg">
        <pc:chgData name="Crystal Huckabee" userId="b701eff9d0721099" providerId="LiveId" clId="{5C6377AF-9269-4A65-AA41-33CCF8E3C45E}" dt="2025-02-24T04:31:35.571" v="1019" actId="5793"/>
        <pc:sldMkLst>
          <pc:docMk/>
          <pc:sldMk cId="948233196" sldId="262"/>
        </pc:sldMkLst>
        <pc:spChg chg="mod">
          <ac:chgData name="Crystal Huckabee" userId="b701eff9d0721099" providerId="LiveId" clId="{5C6377AF-9269-4A65-AA41-33CCF8E3C45E}" dt="2025-02-24T04:31:35.571" v="1019" actId="5793"/>
          <ac:spMkLst>
            <pc:docMk/>
            <pc:sldMk cId="948233196" sldId="262"/>
            <ac:spMk id="2" creationId="{60C716A5-0DC7-FA3C-DA99-17BCF3313EA9}"/>
          </ac:spMkLst>
        </pc:spChg>
        <pc:spChg chg="mod">
          <ac:chgData name="Crystal Huckabee" userId="b701eff9d0721099" providerId="LiveId" clId="{5C6377AF-9269-4A65-AA41-33CCF8E3C45E}" dt="2025-02-24T04:31:30.729" v="1012" actId="26606"/>
          <ac:spMkLst>
            <pc:docMk/>
            <pc:sldMk cId="948233196" sldId="262"/>
            <ac:spMk id="3" creationId="{775F0BC1-E6BA-67F8-4FC6-1F4358A0D223}"/>
          </ac:spMkLst>
        </pc:spChg>
        <pc:spChg chg="add">
          <ac:chgData name="Crystal Huckabee" userId="b701eff9d0721099" providerId="LiveId" clId="{5C6377AF-9269-4A65-AA41-33CCF8E3C45E}" dt="2025-02-24T04:31:30.729" v="1012" actId="26606"/>
          <ac:spMkLst>
            <pc:docMk/>
            <pc:sldMk cId="948233196" sldId="262"/>
            <ac:spMk id="9" creationId="{E49D7415-2F11-44C2-B6AA-13A25B6814B9}"/>
          </ac:spMkLst>
        </pc:spChg>
        <pc:picChg chg="add">
          <ac:chgData name="Crystal Huckabee" userId="b701eff9d0721099" providerId="LiveId" clId="{5C6377AF-9269-4A65-AA41-33CCF8E3C45E}" dt="2025-02-24T04:31:30.729" v="1012" actId="26606"/>
          <ac:picMkLst>
            <pc:docMk/>
            <pc:sldMk cId="948233196" sldId="262"/>
            <ac:picMk id="5" creationId="{18AE7A78-7B94-4EC3-61E6-5C76B4ADBA09}"/>
          </ac:picMkLst>
        </pc:picChg>
        <pc:cxnChg chg="add">
          <ac:chgData name="Crystal Huckabee" userId="b701eff9d0721099" providerId="LiveId" clId="{5C6377AF-9269-4A65-AA41-33CCF8E3C45E}" dt="2025-02-24T04:31:30.729" v="1012" actId="26606"/>
          <ac:cxnSpMkLst>
            <pc:docMk/>
            <pc:sldMk cId="948233196" sldId="262"/>
            <ac:cxnSpMk id="11" creationId="{D2E57F3D-33BE-4306-87E6-245763719516}"/>
          </ac:cxnSpMkLst>
        </pc:cxnChg>
      </pc:sldChg>
      <pc:sldChg chg="addSp delSp modSp new mod ord setBg">
        <pc:chgData name="Crystal Huckabee" userId="b701eff9d0721099" providerId="LiveId" clId="{5C6377AF-9269-4A65-AA41-33CCF8E3C45E}" dt="2025-02-24T05:17:50.535" v="1690" actId="14100"/>
        <pc:sldMkLst>
          <pc:docMk/>
          <pc:sldMk cId="1611175863" sldId="263"/>
        </pc:sldMkLst>
        <pc:spChg chg="mod">
          <ac:chgData name="Crystal Huckabee" userId="b701eff9d0721099" providerId="LiveId" clId="{5C6377AF-9269-4A65-AA41-33CCF8E3C45E}" dt="2025-02-24T05:17:41.768" v="1689" actId="26606"/>
          <ac:spMkLst>
            <pc:docMk/>
            <pc:sldMk cId="1611175863" sldId="263"/>
            <ac:spMk id="2" creationId="{19FB40EB-155F-C807-D60B-207166C472A0}"/>
          </ac:spMkLst>
        </pc:spChg>
        <pc:spChg chg="del mod">
          <ac:chgData name="Crystal Huckabee" userId="b701eff9d0721099" providerId="LiveId" clId="{5C6377AF-9269-4A65-AA41-33CCF8E3C45E}" dt="2025-02-24T04:32:16.346" v="1032" actId="26606"/>
          <ac:spMkLst>
            <pc:docMk/>
            <pc:sldMk cId="1611175863" sldId="263"/>
            <ac:spMk id="3" creationId="{3460BF78-ECE7-3288-1EE8-EC9C84C668DA}"/>
          </ac:spMkLst>
        </pc:spChg>
        <pc:spChg chg="add del">
          <ac:chgData name="Crystal Huckabee" userId="b701eff9d0721099" providerId="LiveId" clId="{5C6377AF-9269-4A65-AA41-33CCF8E3C45E}" dt="2025-02-24T04:33:02.747" v="1064" actId="26606"/>
          <ac:spMkLst>
            <pc:docMk/>
            <pc:sldMk cId="1611175863" sldId="263"/>
            <ac:spMk id="9" creationId="{F68B2C62-7648-4430-90D5-AE0F252AF113}"/>
          </ac:spMkLst>
        </pc:spChg>
        <pc:spChg chg="add del">
          <ac:chgData name="Crystal Huckabee" userId="b701eff9d0721099" providerId="LiveId" clId="{5C6377AF-9269-4A65-AA41-33CCF8E3C45E}" dt="2025-02-24T05:17:41.768" v="1689" actId="26606"/>
          <ac:spMkLst>
            <pc:docMk/>
            <pc:sldMk cId="1611175863" sldId="263"/>
            <ac:spMk id="18" creationId="{F68B2C62-7648-4430-90D5-AE0F252AF113}"/>
          </ac:spMkLst>
        </pc:spChg>
        <pc:spChg chg="add">
          <ac:chgData name="Crystal Huckabee" userId="b701eff9d0721099" providerId="LiveId" clId="{5C6377AF-9269-4A65-AA41-33CCF8E3C45E}" dt="2025-02-24T05:17:41.768" v="1689" actId="26606"/>
          <ac:spMkLst>
            <pc:docMk/>
            <pc:sldMk cId="1611175863" sldId="263"/>
            <ac:spMk id="27" creationId="{F68B2C62-7648-4430-90D5-AE0F252AF113}"/>
          </ac:spMkLst>
        </pc:spChg>
        <pc:spChg chg="add">
          <ac:chgData name="Crystal Huckabee" userId="b701eff9d0721099" providerId="LiveId" clId="{5C6377AF-9269-4A65-AA41-33CCF8E3C45E}" dt="2025-02-24T05:17:41.768" v="1689" actId="26606"/>
          <ac:spMkLst>
            <pc:docMk/>
            <pc:sldMk cId="1611175863" sldId="263"/>
            <ac:spMk id="29" creationId="{19604516-F583-413C-8C0B-E7944F332B5A}"/>
          </ac:spMkLst>
        </pc:spChg>
        <pc:graphicFrameChg chg="add mod modGraphic">
          <ac:chgData name="Crystal Huckabee" userId="b701eff9d0721099" providerId="LiveId" clId="{5C6377AF-9269-4A65-AA41-33CCF8E3C45E}" dt="2025-02-24T05:17:50.535" v="1690" actId="14100"/>
          <ac:graphicFrameMkLst>
            <pc:docMk/>
            <pc:sldMk cId="1611175863" sldId="263"/>
            <ac:graphicFrameMk id="5" creationId="{5C9F65CE-6DC1-89ED-E081-363BD589012A}"/>
          </ac:graphicFrameMkLst>
        </pc:graphicFrameChg>
        <pc:cxnChg chg="add del">
          <ac:chgData name="Crystal Huckabee" userId="b701eff9d0721099" providerId="LiveId" clId="{5C6377AF-9269-4A65-AA41-33CCF8E3C45E}" dt="2025-02-24T04:33:02.747" v="1064" actId="26606"/>
          <ac:cxnSpMkLst>
            <pc:docMk/>
            <pc:sldMk cId="1611175863" sldId="263"/>
            <ac:cxnSpMk id="11" creationId="{B75B4F83-6FDB-4998-8E11-31CE6E7040B7}"/>
          </ac:cxnSpMkLst>
        </pc:cxnChg>
        <pc:cxnChg chg="add del">
          <ac:chgData name="Crystal Huckabee" userId="b701eff9d0721099" providerId="LiveId" clId="{5C6377AF-9269-4A65-AA41-33CCF8E3C45E}" dt="2025-02-24T04:33:02.747" v="1064" actId="26606"/>
          <ac:cxnSpMkLst>
            <pc:docMk/>
            <pc:sldMk cId="1611175863" sldId="263"/>
            <ac:cxnSpMk id="13" creationId="{B0794B99-5B9D-4B94-9505-1EDED76CD61F}"/>
          </ac:cxnSpMkLst>
        </pc:cxnChg>
        <pc:cxnChg chg="add del">
          <ac:chgData name="Crystal Huckabee" userId="b701eff9d0721099" providerId="LiveId" clId="{5C6377AF-9269-4A65-AA41-33CCF8E3C45E}" dt="2025-02-24T05:17:41.768" v="1689" actId="26606"/>
          <ac:cxnSpMkLst>
            <pc:docMk/>
            <pc:sldMk cId="1611175863" sldId="263"/>
            <ac:cxnSpMk id="20" creationId="{AAD0195E-7F27-4D06-9427-0C121D721A14}"/>
          </ac:cxnSpMkLst>
        </pc:cxnChg>
        <pc:cxnChg chg="add del">
          <ac:chgData name="Crystal Huckabee" userId="b701eff9d0721099" providerId="LiveId" clId="{5C6377AF-9269-4A65-AA41-33CCF8E3C45E}" dt="2025-02-24T05:17:41.768" v="1689" actId="26606"/>
          <ac:cxnSpMkLst>
            <pc:docMk/>
            <pc:sldMk cId="1611175863" sldId="263"/>
            <ac:cxnSpMk id="22" creationId="{9D74C2FC-3228-4FC1-B97B-87AD35508D91}"/>
          </ac:cxnSpMkLst>
        </pc:cxnChg>
        <pc:cxnChg chg="add">
          <ac:chgData name="Crystal Huckabee" userId="b701eff9d0721099" providerId="LiveId" clId="{5C6377AF-9269-4A65-AA41-33CCF8E3C45E}" dt="2025-02-24T05:17:41.768" v="1689" actId="26606"/>
          <ac:cxnSpMkLst>
            <pc:docMk/>
            <pc:sldMk cId="1611175863" sldId="263"/>
            <ac:cxnSpMk id="31" creationId="{4BFD5B9F-5FB6-467D-83D5-DF82F1907354}"/>
          </ac:cxnSpMkLst>
        </pc:cxnChg>
      </pc:sldChg>
      <pc:sldChg chg="addSp delSp modSp new mod">
        <pc:chgData name="Crystal Huckabee" userId="b701eff9d0721099" providerId="LiveId" clId="{5C6377AF-9269-4A65-AA41-33CCF8E3C45E}" dt="2025-02-24T06:14:03.215" v="2066" actId="20577"/>
        <pc:sldMkLst>
          <pc:docMk/>
          <pc:sldMk cId="238185739" sldId="264"/>
        </pc:sldMkLst>
        <pc:spChg chg="mod">
          <ac:chgData name="Crystal Huckabee" userId="b701eff9d0721099" providerId="LiveId" clId="{5C6377AF-9269-4A65-AA41-33CCF8E3C45E}" dt="2025-02-24T04:27:48.559" v="930" actId="20577"/>
          <ac:spMkLst>
            <pc:docMk/>
            <pc:sldMk cId="238185739" sldId="264"/>
            <ac:spMk id="2" creationId="{FE9E2F30-DE66-1C7F-28A8-7A950498F66F}"/>
          </ac:spMkLst>
        </pc:spChg>
        <pc:spChg chg="add del mod">
          <ac:chgData name="Crystal Huckabee" userId="b701eff9d0721099" providerId="LiveId" clId="{5C6377AF-9269-4A65-AA41-33CCF8E3C45E}" dt="2025-02-24T05:19:07.955" v="1717" actId="313"/>
          <ac:spMkLst>
            <pc:docMk/>
            <pc:sldMk cId="238185739" sldId="264"/>
            <ac:spMk id="3" creationId="{3CD8FD6F-4453-5830-1135-F2B18766065B}"/>
          </ac:spMkLst>
        </pc:spChg>
        <pc:spChg chg="mod">
          <ac:chgData name="Crystal Huckabee" userId="b701eff9d0721099" providerId="LiveId" clId="{5C6377AF-9269-4A65-AA41-33CCF8E3C45E}" dt="2025-02-24T06:14:03.215" v="2066" actId="20577"/>
          <ac:spMkLst>
            <pc:docMk/>
            <pc:sldMk cId="238185739" sldId="264"/>
            <ac:spMk id="4" creationId="{70ABD09E-342C-4F3B-470B-FDDF676CAE97}"/>
          </ac:spMkLst>
        </pc:spChg>
        <pc:graphicFrameChg chg="add del">
          <ac:chgData name="Crystal Huckabee" userId="b701eff9d0721099" providerId="LiveId" clId="{5C6377AF-9269-4A65-AA41-33CCF8E3C45E}" dt="2025-02-24T04:31:59.394" v="1021" actId="26606"/>
          <ac:graphicFrameMkLst>
            <pc:docMk/>
            <pc:sldMk cId="238185739" sldId="264"/>
            <ac:graphicFrameMk id="6" creationId="{93C4E384-DB42-6FDA-56CF-F542F31CC33F}"/>
          </ac:graphicFrameMkLst>
        </pc:graphicFrameChg>
        <pc:graphicFrameChg chg="add del">
          <ac:chgData name="Crystal Huckabee" userId="b701eff9d0721099" providerId="LiveId" clId="{5C6377AF-9269-4A65-AA41-33CCF8E3C45E}" dt="2025-02-24T04:32:01.375" v="1023" actId="26606"/>
          <ac:graphicFrameMkLst>
            <pc:docMk/>
            <pc:sldMk cId="238185739" sldId="264"/>
            <ac:graphicFrameMk id="8" creationId="{9F9E58F8-FDED-75DE-9CCF-6155DBB900B6}"/>
          </ac:graphicFrameMkLst>
        </pc:graphicFrameChg>
        <pc:graphicFrameChg chg="add del">
          <ac:chgData name="Crystal Huckabee" userId="b701eff9d0721099" providerId="LiveId" clId="{5C6377AF-9269-4A65-AA41-33CCF8E3C45E}" dt="2025-02-24T04:32:02.398" v="1025" actId="26606"/>
          <ac:graphicFrameMkLst>
            <pc:docMk/>
            <pc:sldMk cId="238185739" sldId="264"/>
            <ac:graphicFrameMk id="10" creationId="{93C4E384-DB42-6FDA-56CF-F542F31CC33F}"/>
          </ac:graphicFrameMkLst>
        </pc:graphicFrameChg>
        <pc:graphicFrameChg chg="add del">
          <ac:chgData name="Crystal Huckabee" userId="b701eff9d0721099" providerId="LiveId" clId="{5C6377AF-9269-4A65-AA41-33CCF8E3C45E}" dt="2025-02-24T04:32:03.104" v="1027" actId="26606"/>
          <ac:graphicFrameMkLst>
            <pc:docMk/>
            <pc:sldMk cId="238185739" sldId="264"/>
            <ac:graphicFrameMk id="12" creationId="{9F9E58F8-FDED-75DE-9CCF-6155DBB900B6}"/>
          </ac:graphicFrameMkLst>
        </pc:graphicFrameChg>
        <pc:graphicFrameChg chg="add del">
          <ac:chgData name="Crystal Huckabee" userId="b701eff9d0721099" providerId="LiveId" clId="{5C6377AF-9269-4A65-AA41-33CCF8E3C45E}" dt="2025-02-24T04:32:03.481" v="1029" actId="26606"/>
          <ac:graphicFrameMkLst>
            <pc:docMk/>
            <pc:sldMk cId="238185739" sldId="264"/>
            <ac:graphicFrameMk id="14" creationId="{93C4E384-DB42-6FDA-56CF-F542F31CC33F}"/>
          </ac:graphicFrameMkLst>
        </pc:graphicFrameChg>
        <pc:graphicFrameChg chg="add del">
          <ac:chgData name="Crystal Huckabee" userId="b701eff9d0721099" providerId="LiveId" clId="{5C6377AF-9269-4A65-AA41-33CCF8E3C45E}" dt="2025-02-24T04:32:04.939" v="1031" actId="26606"/>
          <ac:graphicFrameMkLst>
            <pc:docMk/>
            <pc:sldMk cId="238185739" sldId="264"/>
            <ac:graphicFrameMk id="16" creationId="{9F9E58F8-FDED-75DE-9CCF-6155DBB900B6}"/>
          </ac:graphicFrameMkLst>
        </pc:graphicFrameChg>
      </pc:sldChg>
      <pc:sldChg chg="addSp delSp modSp new mod ord setBg">
        <pc:chgData name="Crystal Huckabee" userId="b701eff9d0721099" providerId="LiveId" clId="{5C6377AF-9269-4A65-AA41-33CCF8E3C45E}" dt="2025-02-24T04:33:56.073" v="1070"/>
        <pc:sldMkLst>
          <pc:docMk/>
          <pc:sldMk cId="1490892646" sldId="265"/>
        </pc:sldMkLst>
        <pc:spChg chg="mod">
          <ac:chgData name="Crystal Huckabee" userId="b701eff9d0721099" providerId="LiveId" clId="{5C6377AF-9269-4A65-AA41-33CCF8E3C45E}" dt="2025-02-24T04:33:47.956" v="1068" actId="20577"/>
          <ac:spMkLst>
            <pc:docMk/>
            <pc:sldMk cId="1490892646" sldId="265"/>
            <ac:spMk id="2" creationId="{3358BED9-9344-77AC-3ED8-825D8BDC1537}"/>
          </ac:spMkLst>
        </pc:spChg>
        <pc:spChg chg="mod">
          <ac:chgData name="Crystal Huckabee" userId="b701eff9d0721099" providerId="LiveId" clId="{5C6377AF-9269-4A65-AA41-33CCF8E3C45E}" dt="2025-02-24T04:33:24.755" v="1067" actId="26606"/>
          <ac:spMkLst>
            <pc:docMk/>
            <pc:sldMk cId="1490892646" sldId="265"/>
            <ac:spMk id="3" creationId="{0EB4893D-4372-278E-8FD8-A92621820052}"/>
          </ac:spMkLst>
        </pc:spChg>
        <pc:spChg chg="add del">
          <ac:chgData name="Crystal Huckabee" userId="b701eff9d0721099" providerId="LiveId" clId="{5C6377AF-9269-4A65-AA41-33CCF8E3C45E}" dt="2025-02-24T04:33:24.739" v="1066" actId="26606"/>
          <ac:spMkLst>
            <pc:docMk/>
            <pc:sldMk cId="1490892646" sldId="265"/>
            <ac:spMk id="9" creationId="{E49D7415-2F11-44C2-B6AA-13A25B6814B9}"/>
          </ac:spMkLst>
        </pc:spChg>
        <pc:spChg chg="add">
          <ac:chgData name="Crystal Huckabee" userId="b701eff9d0721099" providerId="LiveId" clId="{5C6377AF-9269-4A65-AA41-33CCF8E3C45E}" dt="2025-02-24T04:33:24.755" v="1067" actId="26606"/>
          <ac:spMkLst>
            <pc:docMk/>
            <pc:sldMk cId="1490892646" sldId="265"/>
            <ac:spMk id="14" creationId="{E49D7415-2F11-44C2-B6AA-13A25B6814B9}"/>
          </ac:spMkLst>
        </pc:spChg>
        <pc:picChg chg="add del">
          <ac:chgData name="Crystal Huckabee" userId="b701eff9d0721099" providerId="LiveId" clId="{5C6377AF-9269-4A65-AA41-33CCF8E3C45E}" dt="2025-02-24T04:33:24.739" v="1066" actId="26606"/>
          <ac:picMkLst>
            <pc:docMk/>
            <pc:sldMk cId="1490892646" sldId="265"/>
            <ac:picMk id="5" creationId="{314A7B8D-D6F6-66F3-AE22-80E4E609AD27}"/>
          </ac:picMkLst>
        </pc:picChg>
        <pc:picChg chg="add">
          <ac:chgData name="Crystal Huckabee" userId="b701eff9d0721099" providerId="LiveId" clId="{5C6377AF-9269-4A65-AA41-33CCF8E3C45E}" dt="2025-02-24T04:33:24.755" v="1067" actId="26606"/>
          <ac:picMkLst>
            <pc:docMk/>
            <pc:sldMk cId="1490892646" sldId="265"/>
            <ac:picMk id="15" creationId="{FA46F945-57A4-387F-1286-24610136D325}"/>
          </ac:picMkLst>
        </pc:picChg>
        <pc:cxnChg chg="add del">
          <ac:chgData name="Crystal Huckabee" userId="b701eff9d0721099" providerId="LiveId" clId="{5C6377AF-9269-4A65-AA41-33CCF8E3C45E}" dt="2025-02-24T04:33:24.739" v="1066" actId="26606"/>
          <ac:cxnSpMkLst>
            <pc:docMk/>
            <pc:sldMk cId="1490892646" sldId="265"/>
            <ac:cxnSpMk id="11" creationId="{3815BE95-1337-20E2-B2EF-5DA486F72FCB}"/>
          </ac:cxnSpMkLst>
        </pc:cxnChg>
        <pc:cxnChg chg="add">
          <ac:chgData name="Crystal Huckabee" userId="b701eff9d0721099" providerId="LiveId" clId="{5C6377AF-9269-4A65-AA41-33CCF8E3C45E}" dt="2025-02-24T04:33:24.755" v="1067" actId="26606"/>
          <ac:cxnSpMkLst>
            <pc:docMk/>
            <pc:sldMk cId="1490892646" sldId="265"/>
            <ac:cxnSpMk id="13" creationId="{B810270D-76A7-44B3-9746-7EDF5788602E}"/>
          </ac:cxnSpMkLst>
        </pc:cxnChg>
        <pc:cxnChg chg="add">
          <ac:chgData name="Crystal Huckabee" userId="b701eff9d0721099" providerId="LiveId" clId="{5C6377AF-9269-4A65-AA41-33CCF8E3C45E}" dt="2025-02-24T04:33:24.755" v="1067" actId="26606"/>
          <ac:cxnSpMkLst>
            <pc:docMk/>
            <pc:sldMk cId="1490892646" sldId="265"/>
            <ac:cxnSpMk id="16" creationId="{511FC409-B3C2-4F68-865C-C5333D6F2710}"/>
          </ac:cxnSpMkLst>
        </pc:cxnChg>
      </pc:sldChg>
      <pc:sldChg chg="modSp new mod ord">
        <pc:chgData name="Crystal Huckabee" userId="b701eff9d0721099" providerId="LiveId" clId="{5C6377AF-9269-4A65-AA41-33CCF8E3C45E}" dt="2025-02-24T06:23:22.988" v="2131" actId="20577"/>
        <pc:sldMkLst>
          <pc:docMk/>
          <pc:sldMk cId="4117580257" sldId="266"/>
        </pc:sldMkLst>
        <pc:spChg chg="mod">
          <ac:chgData name="Crystal Huckabee" userId="b701eff9d0721099" providerId="LiveId" clId="{5C6377AF-9269-4A65-AA41-33CCF8E3C45E}" dt="2025-02-24T04:18:56" v="676" actId="20577"/>
          <ac:spMkLst>
            <pc:docMk/>
            <pc:sldMk cId="4117580257" sldId="266"/>
            <ac:spMk id="2" creationId="{E626EDBF-5E62-5753-EEB0-FB34689A6335}"/>
          </ac:spMkLst>
        </pc:spChg>
        <pc:spChg chg="mod">
          <ac:chgData name="Crystal Huckabee" userId="b701eff9d0721099" providerId="LiveId" clId="{5C6377AF-9269-4A65-AA41-33CCF8E3C45E}" dt="2025-02-24T06:23:22.988" v="2131" actId="20577"/>
          <ac:spMkLst>
            <pc:docMk/>
            <pc:sldMk cId="4117580257" sldId="266"/>
            <ac:spMk id="3" creationId="{0FD3296D-AF7B-C77F-0921-B9B5B027CDB5}"/>
          </ac:spMkLst>
        </pc:spChg>
      </pc:sldChg>
      <pc:sldChg chg="addSp delSp modSp new mod setBg">
        <pc:chgData name="Crystal Huckabee" userId="b701eff9d0721099" providerId="LiveId" clId="{5C6377AF-9269-4A65-AA41-33CCF8E3C45E}" dt="2025-02-24T06:15:19.642" v="2073" actId="27636"/>
        <pc:sldMkLst>
          <pc:docMk/>
          <pc:sldMk cId="3640846191" sldId="267"/>
        </pc:sldMkLst>
        <pc:spChg chg="mod">
          <ac:chgData name="Crystal Huckabee" userId="b701eff9d0721099" providerId="LiveId" clId="{5C6377AF-9269-4A65-AA41-33CCF8E3C45E}" dt="2025-02-24T05:01:25.651" v="1323" actId="26606"/>
          <ac:spMkLst>
            <pc:docMk/>
            <pc:sldMk cId="3640846191" sldId="267"/>
            <ac:spMk id="2" creationId="{A4F06066-5B2E-B3C8-9E30-666B70A98E07}"/>
          </ac:spMkLst>
        </pc:spChg>
        <pc:spChg chg="mod">
          <ac:chgData name="Crystal Huckabee" userId="b701eff9d0721099" providerId="LiveId" clId="{5C6377AF-9269-4A65-AA41-33CCF8E3C45E}" dt="2025-02-24T06:15:19.642" v="2073" actId="27636"/>
          <ac:spMkLst>
            <pc:docMk/>
            <pc:sldMk cId="3640846191" sldId="267"/>
            <ac:spMk id="3" creationId="{249ADE1A-BA63-E6E5-AB46-5590509EB86A}"/>
          </ac:spMkLst>
        </pc:spChg>
        <pc:spChg chg="del">
          <ac:chgData name="Crystal Huckabee" userId="b701eff9d0721099" providerId="LiveId" clId="{5C6377AF-9269-4A65-AA41-33CCF8E3C45E}" dt="2025-02-24T04:59:19.395" v="1318" actId="931"/>
          <ac:spMkLst>
            <pc:docMk/>
            <pc:sldMk cId="3640846191" sldId="267"/>
            <ac:spMk id="4" creationId="{03236E8C-DEB6-EC1F-D80C-9C199368BEF0}"/>
          </ac:spMkLst>
        </pc:spChg>
        <pc:spChg chg="add del">
          <ac:chgData name="Crystal Huckabee" userId="b701eff9d0721099" providerId="LiveId" clId="{5C6377AF-9269-4A65-AA41-33CCF8E3C45E}" dt="2025-02-24T05:01:25.651" v="1323" actId="26606"/>
          <ac:spMkLst>
            <pc:docMk/>
            <pc:sldMk cId="3640846191" sldId="267"/>
            <ac:spMk id="15" creationId="{E49D7415-2F11-44C2-B6AA-13A25B6814B9}"/>
          </ac:spMkLst>
        </pc:spChg>
        <pc:spChg chg="add">
          <ac:chgData name="Crystal Huckabee" userId="b701eff9d0721099" providerId="LiveId" clId="{5C6377AF-9269-4A65-AA41-33CCF8E3C45E}" dt="2025-02-24T05:01:25.651" v="1323" actId="26606"/>
          <ac:spMkLst>
            <pc:docMk/>
            <pc:sldMk cId="3640846191" sldId="267"/>
            <ac:spMk id="26" creationId="{E49D7415-2F11-44C2-B6AA-13A25B6814B9}"/>
          </ac:spMkLst>
        </pc:spChg>
        <pc:picChg chg="add mod ord">
          <ac:chgData name="Crystal Huckabee" userId="b701eff9d0721099" providerId="LiveId" clId="{5C6377AF-9269-4A65-AA41-33CCF8E3C45E}" dt="2025-02-24T05:01:25.651" v="1323" actId="26606"/>
          <ac:picMkLst>
            <pc:docMk/>
            <pc:sldMk cId="3640846191" sldId="267"/>
            <ac:picMk id="6" creationId="{EF369A3C-9AF8-833F-6FE4-AB981A6042FF}"/>
          </ac:picMkLst>
        </pc:picChg>
        <pc:cxnChg chg="add del">
          <ac:chgData name="Crystal Huckabee" userId="b701eff9d0721099" providerId="LiveId" clId="{5C6377AF-9269-4A65-AA41-33CCF8E3C45E}" dt="2025-02-24T05:01:25.651" v="1323" actId="26606"/>
          <ac:cxnSpMkLst>
            <pc:docMk/>
            <pc:sldMk cId="3640846191" sldId="267"/>
            <ac:cxnSpMk id="11" creationId="{F64F9B95-9045-48D2-B9F3-2927E98F54AA}"/>
          </ac:cxnSpMkLst>
        </pc:cxnChg>
        <pc:cxnChg chg="add">
          <ac:chgData name="Crystal Huckabee" userId="b701eff9d0721099" providerId="LiveId" clId="{5C6377AF-9269-4A65-AA41-33CCF8E3C45E}" dt="2025-02-24T04:59:23.291" v="1321" actId="26606"/>
          <ac:cxnSpMkLst>
            <pc:docMk/>
            <pc:sldMk cId="3640846191" sldId="267"/>
            <ac:cxnSpMk id="13" creationId="{085AA86F-6A4D-4BCB-A045-D992CDC2959B}"/>
          </ac:cxnSpMkLst>
        </pc:cxnChg>
        <pc:cxnChg chg="add del">
          <ac:chgData name="Crystal Huckabee" userId="b701eff9d0721099" providerId="LiveId" clId="{5C6377AF-9269-4A65-AA41-33CCF8E3C45E}" dt="2025-02-24T05:01:25.651" v="1323" actId="26606"/>
          <ac:cxnSpMkLst>
            <pc:docMk/>
            <pc:sldMk cId="3640846191" sldId="267"/>
            <ac:cxnSpMk id="17" creationId="{4E495065-8864-87FB-2BCC-254769963EA4}"/>
          </ac:cxnSpMkLst>
        </pc:cxnChg>
        <pc:cxnChg chg="add">
          <ac:chgData name="Crystal Huckabee" userId="b701eff9d0721099" providerId="LiveId" clId="{5C6377AF-9269-4A65-AA41-33CCF8E3C45E}" dt="2025-02-24T05:01:25.651" v="1323" actId="26606"/>
          <ac:cxnSpMkLst>
            <pc:docMk/>
            <pc:sldMk cId="3640846191" sldId="267"/>
            <ac:cxnSpMk id="22" creationId="{F64F9B95-9045-48D2-B9F3-2927E98F54AA}"/>
          </ac:cxnSpMkLst>
        </pc:cxnChg>
        <pc:cxnChg chg="add">
          <ac:chgData name="Crystal Huckabee" userId="b701eff9d0721099" providerId="LiveId" clId="{5C6377AF-9269-4A65-AA41-33CCF8E3C45E}" dt="2025-02-24T05:01:25.651" v="1323" actId="26606"/>
          <ac:cxnSpMkLst>
            <pc:docMk/>
            <pc:sldMk cId="3640846191" sldId="267"/>
            <ac:cxnSpMk id="28" creationId="{511FC409-B3C2-4F68-865C-C5333D6F2710}"/>
          </ac:cxnSpMkLst>
        </pc:cxnChg>
        <pc:cxnChg chg="add">
          <ac:chgData name="Crystal Huckabee" userId="b701eff9d0721099" providerId="LiveId" clId="{5C6377AF-9269-4A65-AA41-33CCF8E3C45E}" dt="2025-02-24T05:01:25.651" v="1323" actId="26606"/>
          <ac:cxnSpMkLst>
            <pc:docMk/>
            <pc:sldMk cId="3640846191" sldId="267"/>
            <ac:cxnSpMk id="30" creationId="{B810270D-76A7-44B3-9746-7EDF5788602E}"/>
          </ac:cxnSpMkLst>
        </pc:cxnChg>
      </pc:sldChg>
      <pc:sldChg chg="addSp delSp modSp add mod setBg delDesignElem">
        <pc:chgData name="Crystal Huckabee" userId="b701eff9d0721099" providerId="LiveId" clId="{5C6377AF-9269-4A65-AA41-33CCF8E3C45E}" dt="2025-02-24T06:34:22.275" v="2170" actId="26606"/>
        <pc:sldMkLst>
          <pc:docMk/>
          <pc:sldMk cId="533775337" sldId="268"/>
        </pc:sldMkLst>
        <pc:spChg chg="mod">
          <ac:chgData name="Crystal Huckabee" userId="b701eff9d0721099" providerId="LiveId" clId="{5C6377AF-9269-4A65-AA41-33CCF8E3C45E}" dt="2025-02-24T06:34:22.275" v="2170" actId="26606"/>
          <ac:spMkLst>
            <pc:docMk/>
            <pc:sldMk cId="533775337" sldId="268"/>
            <ac:spMk id="2" creationId="{D8107466-0036-FD52-F470-E2FAD19A7324}"/>
          </ac:spMkLst>
        </pc:spChg>
        <pc:spChg chg="mod">
          <ac:chgData name="Crystal Huckabee" userId="b701eff9d0721099" providerId="LiveId" clId="{5C6377AF-9269-4A65-AA41-33CCF8E3C45E}" dt="2025-02-24T06:34:22.275" v="2170" actId="26606"/>
          <ac:spMkLst>
            <pc:docMk/>
            <pc:sldMk cId="533775337" sldId="268"/>
            <ac:spMk id="3" creationId="{C8BFF227-C815-B2FD-1C91-26BC1D4FAF6C}"/>
          </ac:spMkLst>
        </pc:spChg>
        <pc:spChg chg="add">
          <ac:chgData name="Crystal Huckabee" userId="b701eff9d0721099" providerId="LiveId" clId="{5C6377AF-9269-4A65-AA41-33CCF8E3C45E}" dt="2025-02-24T06:34:22.275" v="2170" actId="26606"/>
          <ac:spMkLst>
            <pc:docMk/>
            <pc:sldMk cId="533775337" sldId="268"/>
            <ac:spMk id="10" creationId="{E49D7415-2F11-44C2-B6AA-13A25B6814B9}"/>
          </ac:spMkLst>
        </pc:spChg>
        <pc:spChg chg="del">
          <ac:chgData name="Crystal Huckabee" userId="b701eff9d0721099" providerId="LiveId" clId="{5C6377AF-9269-4A65-AA41-33CCF8E3C45E}" dt="2025-02-24T05:19:39.935" v="1719"/>
          <ac:spMkLst>
            <pc:docMk/>
            <pc:sldMk cId="533775337" sldId="268"/>
            <ac:spMk id="15" creationId="{3E0826AA-F35C-3ABF-C299-34BE22346352}"/>
          </ac:spMkLst>
        </pc:spChg>
        <pc:picChg chg="mod">
          <ac:chgData name="Crystal Huckabee" userId="b701eff9d0721099" providerId="LiveId" clId="{5C6377AF-9269-4A65-AA41-33CCF8E3C45E}" dt="2025-02-24T06:34:22.275" v="2170" actId="26606"/>
          <ac:picMkLst>
            <pc:docMk/>
            <pc:sldMk cId="533775337" sldId="268"/>
            <ac:picMk id="6" creationId="{4692197C-9083-ED74-A0A3-5666391D7D0B}"/>
          </ac:picMkLst>
        </pc:picChg>
        <pc:cxnChg chg="add">
          <ac:chgData name="Crystal Huckabee" userId="b701eff9d0721099" providerId="LiveId" clId="{5C6377AF-9269-4A65-AA41-33CCF8E3C45E}" dt="2025-02-24T06:34:22.275" v="2170" actId="26606"/>
          <ac:cxnSpMkLst>
            <pc:docMk/>
            <pc:sldMk cId="533775337" sldId="268"/>
            <ac:cxnSpMk id="8" creationId="{F64F9B95-9045-48D2-B9F3-2927E98F54AA}"/>
          </ac:cxnSpMkLst>
        </pc:cxnChg>
        <pc:cxnChg chg="add">
          <ac:chgData name="Crystal Huckabee" userId="b701eff9d0721099" providerId="LiveId" clId="{5C6377AF-9269-4A65-AA41-33CCF8E3C45E}" dt="2025-02-24T06:34:22.275" v="2170" actId="26606"/>
          <ac:cxnSpMkLst>
            <pc:docMk/>
            <pc:sldMk cId="533775337" sldId="268"/>
            <ac:cxnSpMk id="9" creationId="{085AA86F-6A4D-4BCB-A045-D992CDC2959B}"/>
          </ac:cxnSpMkLst>
        </pc:cxnChg>
        <pc:cxnChg chg="del">
          <ac:chgData name="Crystal Huckabee" userId="b701eff9d0721099" providerId="LiveId" clId="{5C6377AF-9269-4A65-AA41-33CCF8E3C45E}" dt="2025-02-24T05:19:39.935" v="1719"/>
          <ac:cxnSpMkLst>
            <pc:docMk/>
            <pc:sldMk cId="533775337" sldId="268"/>
            <ac:cxnSpMk id="11" creationId="{25B7AC93-1517-599A-059C-4C89B6DD2E25}"/>
          </ac:cxnSpMkLst>
        </pc:cxnChg>
        <pc:cxnChg chg="add">
          <ac:chgData name="Crystal Huckabee" userId="b701eff9d0721099" providerId="LiveId" clId="{5C6377AF-9269-4A65-AA41-33CCF8E3C45E}" dt="2025-02-24T06:34:22.275" v="2170" actId="26606"/>
          <ac:cxnSpMkLst>
            <pc:docMk/>
            <pc:sldMk cId="533775337" sldId="268"/>
            <ac:cxnSpMk id="12" creationId="{511FC409-B3C2-4F68-865C-C5333D6F2710}"/>
          </ac:cxnSpMkLst>
        </pc:cxnChg>
        <pc:cxnChg chg="del">
          <ac:chgData name="Crystal Huckabee" userId="b701eff9d0721099" providerId="LiveId" clId="{5C6377AF-9269-4A65-AA41-33CCF8E3C45E}" dt="2025-02-24T05:19:39.935" v="1719"/>
          <ac:cxnSpMkLst>
            <pc:docMk/>
            <pc:sldMk cId="533775337" sldId="268"/>
            <ac:cxnSpMk id="13" creationId="{B44C4304-6D46-FA7C-220E-03A79B84D7A8}"/>
          </ac:cxnSpMkLst>
        </pc:cxnChg>
        <pc:cxnChg chg="add">
          <ac:chgData name="Crystal Huckabee" userId="b701eff9d0721099" providerId="LiveId" clId="{5C6377AF-9269-4A65-AA41-33CCF8E3C45E}" dt="2025-02-24T06:34:22.275" v="2170" actId="26606"/>
          <ac:cxnSpMkLst>
            <pc:docMk/>
            <pc:sldMk cId="533775337" sldId="268"/>
            <ac:cxnSpMk id="14" creationId="{B810270D-76A7-44B3-9746-7EDF5788602E}"/>
          </ac:cxnSpMkLst>
        </pc:cxnChg>
        <pc:cxnChg chg="del">
          <ac:chgData name="Crystal Huckabee" userId="b701eff9d0721099" providerId="LiveId" clId="{5C6377AF-9269-4A65-AA41-33CCF8E3C45E}" dt="2025-02-24T05:19:39.935" v="1719"/>
          <ac:cxnSpMkLst>
            <pc:docMk/>
            <pc:sldMk cId="533775337" sldId="268"/>
            <ac:cxnSpMk id="17" creationId="{6DD584E0-1575-1F6A-3E70-BEAE372B8E76}"/>
          </ac:cxnSpMkLst>
        </pc:cxnChg>
        <pc:cxnChg chg="del">
          <ac:chgData name="Crystal Huckabee" userId="b701eff9d0721099" providerId="LiveId" clId="{5C6377AF-9269-4A65-AA41-33CCF8E3C45E}" dt="2025-02-24T05:19:39.935" v="1719"/>
          <ac:cxnSpMkLst>
            <pc:docMk/>
            <pc:sldMk cId="533775337" sldId="268"/>
            <ac:cxnSpMk id="19" creationId="{E5251657-3FA6-E841-D07C-EF42E47A2C3D}"/>
          </ac:cxnSpMkLst>
        </pc:cxnChg>
      </pc:sldChg>
      <pc:sldChg chg="addSp delSp modSp new mod setBg modNotesTx">
        <pc:chgData name="Crystal Huckabee" userId="b701eff9d0721099" providerId="LiveId" clId="{5C6377AF-9269-4A65-AA41-33CCF8E3C45E}" dt="2025-02-24T06:33:48.548" v="2161"/>
        <pc:sldMkLst>
          <pc:docMk/>
          <pc:sldMk cId="363318075" sldId="269"/>
        </pc:sldMkLst>
        <pc:spChg chg="mod">
          <ac:chgData name="Crystal Huckabee" userId="b701eff9d0721099" providerId="LiveId" clId="{5C6377AF-9269-4A65-AA41-33CCF8E3C45E}" dt="2025-02-24T06:33:29.945" v="2160" actId="20577"/>
          <ac:spMkLst>
            <pc:docMk/>
            <pc:sldMk cId="363318075" sldId="269"/>
            <ac:spMk id="2" creationId="{BB26EFA6-3EAF-061F-2385-50ACE038873B}"/>
          </ac:spMkLst>
        </pc:spChg>
        <pc:spChg chg="mod">
          <ac:chgData name="Crystal Huckabee" userId="b701eff9d0721099" providerId="LiveId" clId="{5C6377AF-9269-4A65-AA41-33CCF8E3C45E}" dt="2025-02-24T06:33:21.704" v="2148" actId="26606"/>
          <ac:spMkLst>
            <pc:docMk/>
            <pc:sldMk cId="363318075" sldId="269"/>
            <ac:spMk id="3" creationId="{7568DB1F-8CDD-9E25-3D91-D42FF29C268D}"/>
          </ac:spMkLst>
        </pc:spChg>
        <pc:spChg chg="del">
          <ac:chgData name="Crystal Huckabee" userId="b701eff9d0721099" providerId="LiveId" clId="{5C6377AF-9269-4A65-AA41-33CCF8E3C45E}" dt="2025-02-24T06:33:14.653" v="2145" actId="931"/>
          <ac:spMkLst>
            <pc:docMk/>
            <pc:sldMk cId="363318075" sldId="269"/>
            <ac:spMk id="4" creationId="{C65A118C-4F1C-07B7-57C1-E51D06E7DEEF}"/>
          </ac:spMkLst>
        </pc:spChg>
        <pc:spChg chg="add">
          <ac:chgData name="Crystal Huckabee" userId="b701eff9d0721099" providerId="LiveId" clId="{5C6377AF-9269-4A65-AA41-33CCF8E3C45E}" dt="2025-02-24T06:33:21.704" v="2148" actId="26606"/>
          <ac:spMkLst>
            <pc:docMk/>
            <pc:sldMk cId="363318075" sldId="269"/>
            <ac:spMk id="15" creationId="{E49D7415-2F11-44C2-B6AA-13A25B6814B9}"/>
          </ac:spMkLst>
        </pc:spChg>
        <pc:picChg chg="add mod ord">
          <ac:chgData name="Crystal Huckabee" userId="b701eff9d0721099" providerId="LiveId" clId="{5C6377AF-9269-4A65-AA41-33CCF8E3C45E}" dt="2025-02-24T06:33:24.588" v="2150" actId="962"/>
          <ac:picMkLst>
            <pc:docMk/>
            <pc:sldMk cId="363318075" sldId="269"/>
            <ac:picMk id="6" creationId="{5178ABF7-292E-6859-2498-FA146B7663B6}"/>
          </ac:picMkLst>
        </pc:picChg>
        <pc:cxnChg chg="add">
          <ac:chgData name="Crystal Huckabee" userId="b701eff9d0721099" providerId="LiveId" clId="{5C6377AF-9269-4A65-AA41-33CCF8E3C45E}" dt="2025-02-24T06:33:21.704" v="2148" actId="26606"/>
          <ac:cxnSpMkLst>
            <pc:docMk/>
            <pc:sldMk cId="363318075" sldId="269"/>
            <ac:cxnSpMk id="11" creationId="{F64F9B95-9045-48D2-B9F3-2927E98F54AA}"/>
          </ac:cxnSpMkLst>
        </pc:cxnChg>
        <pc:cxnChg chg="add">
          <ac:chgData name="Crystal Huckabee" userId="b701eff9d0721099" providerId="LiveId" clId="{5C6377AF-9269-4A65-AA41-33CCF8E3C45E}" dt="2025-02-24T06:33:21.704" v="2148" actId="26606"/>
          <ac:cxnSpMkLst>
            <pc:docMk/>
            <pc:sldMk cId="363318075" sldId="269"/>
            <ac:cxnSpMk id="13" creationId="{085AA86F-6A4D-4BCB-A045-D992CDC2959B}"/>
          </ac:cxnSpMkLst>
        </pc:cxnChg>
        <pc:cxnChg chg="add">
          <ac:chgData name="Crystal Huckabee" userId="b701eff9d0721099" providerId="LiveId" clId="{5C6377AF-9269-4A65-AA41-33CCF8E3C45E}" dt="2025-02-24T06:33:21.704" v="2148" actId="26606"/>
          <ac:cxnSpMkLst>
            <pc:docMk/>
            <pc:sldMk cId="363318075" sldId="269"/>
            <ac:cxnSpMk id="17" creationId="{511FC409-B3C2-4F68-865C-C5333D6F2710}"/>
          </ac:cxnSpMkLst>
        </pc:cxnChg>
        <pc:cxnChg chg="add">
          <ac:chgData name="Crystal Huckabee" userId="b701eff9d0721099" providerId="LiveId" clId="{5C6377AF-9269-4A65-AA41-33CCF8E3C45E}" dt="2025-02-24T06:33:21.704" v="2148" actId="26606"/>
          <ac:cxnSpMkLst>
            <pc:docMk/>
            <pc:sldMk cId="363318075" sldId="269"/>
            <ac:cxnSpMk id="19" creationId="{B810270D-76A7-44B3-9746-7EDF5788602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11D91-B7F1-47C7-AF27-1746E37BD8C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80A9F1-A8AF-47AB-BB1C-7CDF0565A6EB}">
      <dgm:prSet/>
      <dgm:spPr/>
      <dgm:t>
        <a:bodyPr/>
        <a:lstStyle/>
        <a:p>
          <a:r>
            <a:rPr lang="en-US"/>
            <a:t>Put in practice</a:t>
          </a:r>
        </a:p>
      </dgm:t>
    </dgm:pt>
    <dgm:pt modelId="{A033402F-5DA7-461E-A687-3705BC12D04E}" type="parTrans" cxnId="{432A859B-18BB-4B83-BA4D-D14EEC3393C5}">
      <dgm:prSet/>
      <dgm:spPr/>
      <dgm:t>
        <a:bodyPr/>
        <a:lstStyle/>
        <a:p>
          <a:endParaRPr lang="en-US"/>
        </a:p>
      </dgm:t>
    </dgm:pt>
    <dgm:pt modelId="{4FE9BF69-00F3-4C76-9F1A-3643E413315C}" type="sibTrans" cxnId="{432A859B-18BB-4B83-BA4D-D14EEC3393C5}">
      <dgm:prSet/>
      <dgm:spPr/>
      <dgm:t>
        <a:bodyPr/>
        <a:lstStyle/>
        <a:p>
          <a:endParaRPr lang="en-US"/>
        </a:p>
      </dgm:t>
    </dgm:pt>
    <dgm:pt modelId="{41F7BB75-8BFF-4640-9FF5-77F0A166ABD4}">
      <dgm:prSet/>
      <dgm:spPr/>
      <dgm:t>
        <a:bodyPr/>
        <a:lstStyle/>
        <a:p>
          <a:r>
            <a:rPr lang="en-US"/>
            <a:t>Decolonizing education</a:t>
          </a:r>
        </a:p>
      </dgm:t>
    </dgm:pt>
    <dgm:pt modelId="{36E2A883-F31A-4FA4-AFE0-9E25783AD889}" type="parTrans" cxnId="{00B6D6FA-C20C-4834-9C41-9ABF5CD4B123}">
      <dgm:prSet/>
      <dgm:spPr/>
      <dgm:t>
        <a:bodyPr/>
        <a:lstStyle/>
        <a:p>
          <a:endParaRPr lang="en-US"/>
        </a:p>
      </dgm:t>
    </dgm:pt>
    <dgm:pt modelId="{A18D737D-BE88-4461-A0D0-33C368C1518E}" type="sibTrans" cxnId="{00B6D6FA-C20C-4834-9C41-9ABF5CD4B123}">
      <dgm:prSet/>
      <dgm:spPr/>
      <dgm:t>
        <a:bodyPr/>
        <a:lstStyle/>
        <a:p>
          <a:endParaRPr lang="en-US"/>
        </a:p>
      </dgm:t>
    </dgm:pt>
    <dgm:pt modelId="{165B770F-0575-41E7-B5BD-75A25E7E1890}">
      <dgm:prSet/>
      <dgm:spPr/>
      <dgm:t>
        <a:bodyPr/>
        <a:lstStyle/>
        <a:p>
          <a:r>
            <a:rPr lang="en-US"/>
            <a:t>Cultural competency on the diversity of knowing and existing</a:t>
          </a:r>
        </a:p>
      </dgm:t>
    </dgm:pt>
    <dgm:pt modelId="{25ADB9CD-F2C7-48CC-AFC1-43F906D06279}" type="parTrans" cxnId="{75AA3DF9-84C7-456E-B728-6549B9103380}">
      <dgm:prSet/>
      <dgm:spPr/>
      <dgm:t>
        <a:bodyPr/>
        <a:lstStyle/>
        <a:p>
          <a:endParaRPr lang="en-US"/>
        </a:p>
      </dgm:t>
    </dgm:pt>
    <dgm:pt modelId="{0BE1DAE4-31C3-4133-B87E-1F9AFC2537BA}" type="sibTrans" cxnId="{75AA3DF9-84C7-456E-B728-6549B9103380}">
      <dgm:prSet/>
      <dgm:spPr/>
      <dgm:t>
        <a:bodyPr/>
        <a:lstStyle/>
        <a:p>
          <a:endParaRPr lang="en-US"/>
        </a:p>
      </dgm:t>
    </dgm:pt>
    <dgm:pt modelId="{AA2F2D02-5EF4-46CD-8CCC-87AE8F473DE2}">
      <dgm:prSet/>
      <dgm:spPr/>
      <dgm:t>
        <a:bodyPr/>
        <a:lstStyle/>
        <a:p>
          <a:r>
            <a:rPr lang="en-US"/>
            <a:t>Removing the individual as focus</a:t>
          </a:r>
        </a:p>
      </dgm:t>
    </dgm:pt>
    <dgm:pt modelId="{96CF37F1-FF16-481D-9228-7E0DD8361DC2}" type="parTrans" cxnId="{0C184D22-5ED6-4197-AE6D-2EC8A2C6CD4C}">
      <dgm:prSet/>
      <dgm:spPr/>
      <dgm:t>
        <a:bodyPr/>
        <a:lstStyle/>
        <a:p>
          <a:endParaRPr lang="en-US"/>
        </a:p>
      </dgm:t>
    </dgm:pt>
    <dgm:pt modelId="{F5937E39-CED8-489C-92AA-1E7240F45893}" type="sibTrans" cxnId="{0C184D22-5ED6-4197-AE6D-2EC8A2C6CD4C}">
      <dgm:prSet/>
      <dgm:spPr/>
      <dgm:t>
        <a:bodyPr/>
        <a:lstStyle/>
        <a:p>
          <a:endParaRPr lang="en-US"/>
        </a:p>
      </dgm:t>
    </dgm:pt>
    <dgm:pt modelId="{BAB22AA3-3BF2-4A1F-8B19-E8A7DE4E82A9}">
      <dgm:prSet/>
      <dgm:spPr/>
      <dgm:t>
        <a:bodyPr/>
        <a:lstStyle/>
        <a:p>
          <a:r>
            <a:rPr lang="en-US"/>
            <a:t>Building on student strengths and values </a:t>
          </a:r>
        </a:p>
      </dgm:t>
    </dgm:pt>
    <dgm:pt modelId="{40F5DB20-557C-48A4-9834-D0EB0A0AD783}" type="parTrans" cxnId="{6C3FA499-3DCD-43A5-BA03-F54CC5937161}">
      <dgm:prSet/>
      <dgm:spPr/>
      <dgm:t>
        <a:bodyPr/>
        <a:lstStyle/>
        <a:p>
          <a:endParaRPr lang="en-US"/>
        </a:p>
      </dgm:t>
    </dgm:pt>
    <dgm:pt modelId="{1FFC97EF-DDD9-4BE3-B02A-F0439CBB9079}" type="sibTrans" cxnId="{6C3FA499-3DCD-43A5-BA03-F54CC5937161}">
      <dgm:prSet/>
      <dgm:spPr/>
      <dgm:t>
        <a:bodyPr/>
        <a:lstStyle/>
        <a:p>
          <a:endParaRPr lang="en-US"/>
        </a:p>
      </dgm:t>
    </dgm:pt>
    <dgm:pt modelId="{AECEA1F7-7289-49DC-A6F5-177C661879A3}">
      <dgm:prSet/>
      <dgm:spPr/>
      <dgm:t>
        <a:bodyPr/>
        <a:lstStyle/>
        <a:p>
          <a:r>
            <a:rPr lang="en-US"/>
            <a:t>Involve Communities in development, this will benefit all students from collectivist cultures </a:t>
          </a:r>
        </a:p>
      </dgm:t>
    </dgm:pt>
    <dgm:pt modelId="{136D250B-470F-4B1C-A578-8905B55B9A5E}" type="parTrans" cxnId="{40E96038-623B-4A82-B9DC-3A590A0565DB}">
      <dgm:prSet/>
      <dgm:spPr/>
      <dgm:t>
        <a:bodyPr/>
        <a:lstStyle/>
        <a:p>
          <a:endParaRPr lang="en-US"/>
        </a:p>
      </dgm:t>
    </dgm:pt>
    <dgm:pt modelId="{8EF934AE-DF09-4572-B017-000EE88D394D}" type="sibTrans" cxnId="{40E96038-623B-4A82-B9DC-3A590A0565DB}">
      <dgm:prSet/>
      <dgm:spPr/>
      <dgm:t>
        <a:bodyPr/>
        <a:lstStyle/>
        <a:p>
          <a:endParaRPr lang="en-US"/>
        </a:p>
      </dgm:t>
    </dgm:pt>
    <dgm:pt modelId="{3BEC26CB-13C6-48A1-A839-0D8A27B58F79}">
      <dgm:prSet/>
      <dgm:spPr/>
      <dgm:t>
        <a:bodyPr/>
        <a:lstStyle/>
        <a:p>
          <a:r>
            <a:rPr lang="en-US" dirty="0"/>
            <a:t>Benefit more than Indigenous students this supports the diverse experiences of all students by being inclusive of different communities and promote social justice.</a:t>
          </a:r>
        </a:p>
      </dgm:t>
    </dgm:pt>
    <dgm:pt modelId="{F57CAA5D-3C39-49A4-8A2D-E4030CD9ACEF}" type="parTrans" cxnId="{1EEB268E-3E09-4445-BF61-72349871956F}">
      <dgm:prSet/>
      <dgm:spPr/>
      <dgm:t>
        <a:bodyPr/>
        <a:lstStyle/>
        <a:p>
          <a:endParaRPr lang="en-US"/>
        </a:p>
      </dgm:t>
    </dgm:pt>
    <dgm:pt modelId="{ECBA4C5E-F424-4383-8B77-D4FA3C948493}" type="sibTrans" cxnId="{1EEB268E-3E09-4445-BF61-72349871956F}">
      <dgm:prSet/>
      <dgm:spPr/>
      <dgm:t>
        <a:bodyPr/>
        <a:lstStyle/>
        <a:p>
          <a:endParaRPr lang="en-US"/>
        </a:p>
      </dgm:t>
    </dgm:pt>
    <dgm:pt modelId="{F00263A3-18C4-4DAD-9010-4C941A536EAF}" type="pres">
      <dgm:prSet presAssocID="{8A911D91-B7F1-47C7-AF27-1746E37BD8CA}" presName="Name0" presStyleCnt="0">
        <dgm:presLayoutVars>
          <dgm:dir/>
          <dgm:resizeHandles val="exact"/>
        </dgm:presLayoutVars>
      </dgm:prSet>
      <dgm:spPr/>
    </dgm:pt>
    <dgm:pt modelId="{16ADCB8A-3652-45C4-8F30-9B8C75310152}" type="pres">
      <dgm:prSet presAssocID="{6080A9F1-A8AF-47AB-BB1C-7CDF0565A6EB}" presName="node" presStyleLbl="node1" presStyleIdx="0" presStyleCnt="7">
        <dgm:presLayoutVars>
          <dgm:bulletEnabled val="1"/>
        </dgm:presLayoutVars>
      </dgm:prSet>
      <dgm:spPr/>
    </dgm:pt>
    <dgm:pt modelId="{E2239757-9A37-4068-9A23-405BCD179301}" type="pres">
      <dgm:prSet presAssocID="{4FE9BF69-00F3-4C76-9F1A-3643E413315C}" presName="sibTrans" presStyleLbl="sibTrans1D1" presStyleIdx="0" presStyleCnt="6"/>
      <dgm:spPr/>
    </dgm:pt>
    <dgm:pt modelId="{DAF0B881-4DFB-4E06-8012-D86B28CB411A}" type="pres">
      <dgm:prSet presAssocID="{4FE9BF69-00F3-4C76-9F1A-3643E413315C}" presName="connectorText" presStyleLbl="sibTrans1D1" presStyleIdx="0" presStyleCnt="6"/>
      <dgm:spPr/>
    </dgm:pt>
    <dgm:pt modelId="{5E362D48-C4A0-4CC7-9A47-FCEDF515FAFA}" type="pres">
      <dgm:prSet presAssocID="{41F7BB75-8BFF-4640-9FF5-77F0A166ABD4}" presName="node" presStyleLbl="node1" presStyleIdx="1" presStyleCnt="7">
        <dgm:presLayoutVars>
          <dgm:bulletEnabled val="1"/>
        </dgm:presLayoutVars>
      </dgm:prSet>
      <dgm:spPr/>
    </dgm:pt>
    <dgm:pt modelId="{D6BDF1D1-EE80-4675-A381-D63D069A3C1E}" type="pres">
      <dgm:prSet presAssocID="{A18D737D-BE88-4461-A0D0-33C368C1518E}" presName="sibTrans" presStyleLbl="sibTrans1D1" presStyleIdx="1" presStyleCnt="6"/>
      <dgm:spPr/>
    </dgm:pt>
    <dgm:pt modelId="{79C5817E-8E0E-4FAE-9B25-3FCD00CBFC88}" type="pres">
      <dgm:prSet presAssocID="{A18D737D-BE88-4461-A0D0-33C368C1518E}" presName="connectorText" presStyleLbl="sibTrans1D1" presStyleIdx="1" presStyleCnt="6"/>
      <dgm:spPr/>
    </dgm:pt>
    <dgm:pt modelId="{7D68D09A-7D8D-4722-B71D-5708FB71D272}" type="pres">
      <dgm:prSet presAssocID="{165B770F-0575-41E7-B5BD-75A25E7E1890}" presName="node" presStyleLbl="node1" presStyleIdx="2" presStyleCnt="7">
        <dgm:presLayoutVars>
          <dgm:bulletEnabled val="1"/>
        </dgm:presLayoutVars>
      </dgm:prSet>
      <dgm:spPr/>
    </dgm:pt>
    <dgm:pt modelId="{D69853D9-4473-4D12-9012-96EDA59D76EF}" type="pres">
      <dgm:prSet presAssocID="{0BE1DAE4-31C3-4133-B87E-1F9AFC2537BA}" presName="sibTrans" presStyleLbl="sibTrans1D1" presStyleIdx="2" presStyleCnt="6"/>
      <dgm:spPr/>
    </dgm:pt>
    <dgm:pt modelId="{47FCA196-6181-46C0-B68F-35535887C953}" type="pres">
      <dgm:prSet presAssocID="{0BE1DAE4-31C3-4133-B87E-1F9AFC2537BA}" presName="connectorText" presStyleLbl="sibTrans1D1" presStyleIdx="2" presStyleCnt="6"/>
      <dgm:spPr/>
    </dgm:pt>
    <dgm:pt modelId="{BA1566B3-1883-4D73-8BFA-BA30ADD32BB9}" type="pres">
      <dgm:prSet presAssocID="{AA2F2D02-5EF4-46CD-8CCC-87AE8F473DE2}" presName="node" presStyleLbl="node1" presStyleIdx="3" presStyleCnt="7">
        <dgm:presLayoutVars>
          <dgm:bulletEnabled val="1"/>
        </dgm:presLayoutVars>
      </dgm:prSet>
      <dgm:spPr/>
    </dgm:pt>
    <dgm:pt modelId="{BA836BC0-53F8-420E-AA73-882D9084D24F}" type="pres">
      <dgm:prSet presAssocID="{F5937E39-CED8-489C-92AA-1E7240F45893}" presName="sibTrans" presStyleLbl="sibTrans1D1" presStyleIdx="3" presStyleCnt="6"/>
      <dgm:spPr/>
    </dgm:pt>
    <dgm:pt modelId="{1CA6CFA9-4975-4718-A661-D21D7C83E166}" type="pres">
      <dgm:prSet presAssocID="{F5937E39-CED8-489C-92AA-1E7240F45893}" presName="connectorText" presStyleLbl="sibTrans1D1" presStyleIdx="3" presStyleCnt="6"/>
      <dgm:spPr/>
    </dgm:pt>
    <dgm:pt modelId="{783320A5-0049-4766-AD43-85E57508D2C0}" type="pres">
      <dgm:prSet presAssocID="{BAB22AA3-3BF2-4A1F-8B19-E8A7DE4E82A9}" presName="node" presStyleLbl="node1" presStyleIdx="4" presStyleCnt="7">
        <dgm:presLayoutVars>
          <dgm:bulletEnabled val="1"/>
        </dgm:presLayoutVars>
      </dgm:prSet>
      <dgm:spPr/>
    </dgm:pt>
    <dgm:pt modelId="{AE99F50A-CF43-4E69-8BBC-0C6B008F94BD}" type="pres">
      <dgm:prSet presAssocID="{1FFC97EF-DDD9-4BE3-B02A-F0439CBB9079}" presName="sibTrans" presStyleLbl="sibTrans1D1" presStyleIdx="4" presStyleCnt="6"/>
      <dgm:spPr/>
    </dgm:pt>
    <dgm:pt modelId="{3D82B20C-777F-4CE5-BA3F-B3C5ADEB6FCA}" type="pres">
      <dgm:prSet presAssocID="{1FFC97EF-DDD9-4BE3-B02A-F0439CBB9079}" presName="connectorText" presStyleLbl="sibTrans1D1" presStyleIdx="4" presStyleCnt="6"/>
      <dgm:spPr/>
    </dgm:pt>
    <dgm:pt modelId="{469A5C69-76C0-448D-950F-121D6BEDE081}" type="pres">
      <dgm:prSet presAssocID="{AECEA1F7-7289-49DC-A6F5-177C661879A3}" presName="node" presStyleLbl="node1" presStyleIdx="5" presStyleCnt="7">
        <dgm:presLayoutVars>
          <dgm:bulletEnabled val="1"/>
        </dgm:presLayoutVars>
      </dgm:prSet>
      <dgm:spPr/>
    </dgm:pt>
    <dgm:pt modelId="{92333755-410A-4738-AC36-70FEE2A27FBE}" type="pres">
      <dgm:prSet presAssocID="{8EF934AE-DF09-4572-B017-000EE88D394D}" presName="sibTrans" presStyleLbl="sibTrans1D1" presStyleIdx="5" presStyleCnt="6"/>
      <dgm:spPr/>
    </dgm:pt>
    <dgm:pt modelId="{FFB2781E-897D-464C-B2AC-3DF535C4ECE9}" type="pres">
      <dgm:prSet presAssocID="{8EF934AE-DF09-4572-B017-000EE88D394D}" presName="connectorText" presStyleLbl="sibTrans1D1" presStyleIdx="5" presStyleCnt="6"/>
      <dgm:spPr/>
    </dgm:pt>
    <dgm:pt modelId="{841F071F-E161-49CD-85CB-6A95931E7F42}" type="pres">
      <dgm:prSet presAssocID="{3BEC26CB-13C6-48A1-A839-0D8A27B58F79}" presName="node" presStyleLbl="node1" presStyleIdx="6" presStyleCnt="7">
        <dgm:presLayoutVars>
          <dgm:bulletEnabled val="1"/>
        </dgm:presLayoutVars>
      </dgm:prSet>
      <dgm:spPr/>
    </dgm:pt>
  </dgm:ptLst>
  <dgm:cxnLst>
    <dgm:cxn modelId="{7ED2E212-07F9-4DC1-B0F7-6C6F88C17489}" type="presOf" srcId="{0BE1DAE4-31C3-4133-B87E-1F9AFC2537BA}" destId="{D69853D9-4473-4D12-9012-96EDA59D76EF}" srcOrd="0" destOrd="0" presId="urn:microsoft.com/office/officeart/2016/7/layout/RepeatingBendingProcessNew"/>
    <dgm:cxn modelId="{FCB0391D-F501-4945-BD01-5F9F28C14A62}" type="presOf" srcId="{F5937E39-CED8-489C-92AA-1E7240F45893}" destId="{1CA6CFA9-4975-4718-A661-D21D7C83E166}" srcOrd="1" destOrd="0" presId="urn:microsoft.com/office/officeart/2016/7/layout/RepeatingBendingProcessNew"/>
    <dgm:cxn modelId="{2A3AA820-7BF3-461A-A874-E8B900238547}" type="presOf" srcId="{8A911D91-B7F1-47C7-AF27-1746E37BD8CA}" destId="{F00263A3-18C4-4DAD-9010-4C941A536EAF}" srcOrd="0" destOrd="0" presId="urn:microsoft.com/office/officeart/2016/7/layout/RepeatingBendingProcessNew"/>
    <dgm:cxn modelId="{0C184D22-5ED6-4197-AE6D-2EC8A2C6CD4C}" srcId="{8A911D91-B7F1-47C7-AF27-1746E37BD8CA}" destId="{AA2F2D02-5EF4-46CD-8CCC-87AE8F473DE2}" srcOrd="3" destOrd="0" parTransId="{96CF37F1-FF16-481D-9228-7E0DD8361DC2}" sibTransId="{F5937E39-CED8-489C-92AA-1E7240F45893}"/>
    <dgm:cxn modelId="{EE034C24-E41F-4A11-82F3-74BD551363E9}" type="presOf" srcId="{AA2F2D02-5EF4-46CD-8CCC-87AE8F473DE2}" destId="{BA1566B3-1883-4D73-8BFA-BA30ADD32BB9}" srcOrd="0" destOrd="0" presId="urn:microsoft.com/office/officeart/2016/7/layout/RepeatingBendingProcessNew"/>
    <dgm:cxn modelId="{40E96038-623B-4A82-B9DC-3A590A0565DB}" srcId="{8A911D91-B7F1-47C7-AF27-1746E37BD8CA}" destId="{AECEA1F7-7289-49DC-A6F5-177C661879A3}" srcOrd="5" destOrd="0" parTransId="{136D250B-470F-4B1C-A578-8905B55B9A5E}" sibTransId="{8EF934AE-DF09-4572-B017-000EE88D394D}"/>
    <dgm:cxn modelId="{8F2CCF63-A9EF-4A16-A3EA-A96E0E713974}" type="presOf" srcId="{F5937E39-CED8-489C-92AA-1E7240F45893}" destId="{BA836BC0-53F8-420E-AA73-882D9084D24F}" srcOrd="0" destOrd="0" presId="urn:microsoft.com/office/officeart/2016/7/layout/RepeatingBendingProcessNew"/>
    <dgm:cxn modelId="{A73BFB45-3071-4C14-B8FB-E3BE78D5A10E}" type="presOf" srcId="{A18D737D-BE88-4461-A0D0-33C368C1518E}" destId="{D6BDF1D1-EE80-4675-A381-D63D069A3C1E}" srcOrd="0" destOrd="0" presId="urn:microsoft.com/office/officeart/2016/7/layout/RepeatingBendingProcessNew"/>
    <dgm:cxn modelId="{F3CDAF69-59FE-4FFB-9ECE-9598429A0616}" type="presOf" srcId="{165B770F-0575-41E7-B5BD-75A25E7E1890}" destId="{7D68D09A-7D8D-4722-B71D-5708FB71D272}" srcOrd="0" destOrd="0" presId="urn:microsoft.com/office/officeart/2016/7/layout/RepeatingBendingProcessNew"/>
    <dgm:cxn modelId="{11E48F4D-1E8C-42B3-9483-5A76CA92C8C8}" type="presOf" srcId="{1FFC97EF-DDD9-4BE3-B02A-F0439CBB9079}" destId="{3D82B20C-777F-4CE5-BA3F-B3C5ADEB6FCA}" srcOrd="1" destOrd="0" presId="urn:microsoft.com/office/officeart/2016/7/layout/RepeatingBendingProcessNew"/>
    <dgm:cxn modelId="{B47DFD51-EFAF-4ED4-84A5-0C8FFC3DEC62}" type="presOf" srcId="{AECEA1F7-7289-49DC-A6F5-177C661879A3}" destId="{469A5C69-76C0-448D-950F-121D6BEDE081}" srcOrd="0" destOrd="0" presId="urn:microsoft.com/office/officeart/2016/7/layout/RepeatingBendingProcessNew"/>
    <dgm:cxn modelId="{E123CA74-57BC-41DE-A64F-152F5C6AE3AF}" type="presOf" srcId="{41F7BB75-8BFF-4640-9FF5-77F0A166ABD4}" destId="{5E362D48-C4A0-4CC7-9A47-FCEDF515FAFA}" srcOrd="0" destOrd="0" presId="urn:microsoft.com/office/officeart/2016/7/layout/RepeatingBendingProcessNew"/>
    <dgm:cxn modelId="{5750D883-84B5-4605-8842-4501AED0926A}" type="presOf" srcId="{3BEC26CB-13C6-48A1-A839-0D8A27B58F79}" destId="{841F071F-E161-49CD-85CB-6A95931E7F42}" srcOrd="0" destOrd="0" presId="urn:microsoft.com/office/officeart/2016/7/layout/RepeatingBendingProcessNew"/>
    <dgm:cxn modelId="{1EEB268E-3E09-4445-BF61-72349871956F}" srcId="{8A911D91-B7F1-47C7-AF27-1746E37BD8CA}" destId="{3BEC26CB-13C6-48A1-A839-0D8A27B58F79}" srcOrd="6" destOrd="0" parTransId="{F57CAA5D-3C39-49A4-8A2D-E4030CD9ACEF}" sibTransId="{ECBA4C5E-F424-4383-8B77-D4FA3C948493}"/>
    <dgm:cxn modelId="{5D13E698-716A-4FB3-A05C-2A646DF21339}" type="presOf" srcId="{8EF934AE-DF09-4572-B017-000EE88D394D}" destId="{FFB2781E-897D-464C-B2AC-3DF535C4ECE9}" srcOrd="1" destOrd="0" presId="urn:microsoft.com/office/officeart/2016/7/layout/RepeatingBendingProcessNew"/>
    <dgm:cxn modelId="{6C3FA499-3DCD-43A5-BA03-F54CC5937161}" srcId="{8A911D91-B7F1-47C7-AF27-1746E37BD8CA}" destId="{BAB22AA3-3BF2-4A1F-8B19-E8A7DE4E82A9}" srcOrd="4" destOrd="0" parTransId="{40F5DB20-557C-48A4-9834-D0EB0A0AD783}" sibTransId="{1FFC97EF-DDD9-4BE3-B02A-F0439CBB9079}"/>
    <dgm:cxn modelId="{432A859B-18BB-4B83-BA4D-D14EEC3393C5}" srcId="{8A911D91-B7F1-47C7-AF27-1746E37BD8CA}" destId="{6080A9F1-A8AF-47AB-BB1C-7CDF0565A6EB}" srcOrd="0" destOrd="0" parTransId="{A033402F-5DA7-461E-A687-3705BC12D04E}" sibTransId="{4FE9BF69-00F3-4C76-9F1A-3643E413315C}"/>
    <dgm:cxn modelId="{5AEAF4AA-EE79-4233-AA55-FB2424F6073F}" type="presOf" srcId="{A18D737D-BE88-4461-A0D0-33C368C1518E}" destId="{79C5817E-8E0E-4FAE-9B25-3FCD00CBFC88}" srcOrd="1" destOrd="0" presId="urn:microsoft.com/office/officeart/2016/7/layout/RepeatingBendingProcessNew"/>
    <dgm:cxn modelId="{E5E974BB-EC08-4282-9175-0576E1C1EC28}" type="presOf" srcId="{8EF934AE-DF09-4572-B017-000EE88D394D}" destId="{92333755-410A-4738-AC36-70FEE2A27FBE}" srcOrd="0" destOrd="0" presId="urn:microsoft.com/office/officeart/2016/7/layout/RepeatingBendingProcessNew"/>
    <dgm:cxn modelId="{BC8547BD-78E5-4AF2-A7DC-B7FFA688B70B}" type="presOf" srcId="{1FFC97EF-DDD9-4BE3-B02A-F0439CBB9079}" destId="{AE99F50A-CF43-4E69-8BBC-0C6B008F94BD}" srcOrd="0" destOrd="0" presId="urn:microsoft.com/office/officeart/2016/7/layout/RepeatingBendingProcessNew"/>
    <dgm:cxn modelId="{AE4630C0-35FF-4059-A103-700413A8796F}" type="presOf" srcId="{6080A9F1-A8AF-47AB-BB1C-7CDF0565A6EB}" destId="{16ADCB8A-3652-45C4-8F30-9B8C75310152}" srcOrd="0" destOrd="0" presId="urn:microsoft.com/office/officeart/2016/7/layout/RepeatingBendingProcessNew"/>
    <dgm:cxn modelId="{1574C0CD-E674-4613-A449-94E87ADE87A9}" type="presOf" srcId="{4FE9BF69-00F3-4C76-9F1A-3643E413315C}" destId="{DAF0B881-4DFB-4E06-8012-D86B28CB411A}" srcOrd="1" destOrd="0" presId="urn:microsoft.com/office/officeart/2016/7/layout/RepeatingBendingProcessNew"/>
    <dgm:cxn modelId="{34C5B6D9-7D0C-4E27-8B31-E4A88EFC7EFD}" type="presOf" srcId="{BAB22AA3-3BF2-4A1F-8B19-E8A7DE4E82A9}" destId="{783320A5-0049-4766-AD43-85E57508D2C0}" srcOrd="0" destOrd="0" presId="urn:microsoft.com/office/officeart/2016/7/layout/RepeatingBendingProcessNew"/>
    <dgm:cxn modelId="{B07568DC-D68F-422F-8BBE-6827131FADFD}" type="presOf" srcId="{0BE1DAE4-31C3-4133-B87E-1F9AFC2537BA}" destId="{47FCA196-6181-46C0-B68F-35535887C953}" srcOrd="1" destOrd="0" presId="urn:microsoft.com/office/officeart/2016/7/layout/RepeatingBendingProcessNew"/>
    <dgm:cxn modelId="{1807B0F2-9BD3-457D-A2DF-56E1442BE43F}" type="presOf" srcId="{4FE9BF69-00F3-4C76-9F1A-3643E413315C}" destId="{E2239757-9A37-4068-9A23-405BCD179301}" srcOrd="0" destOrd="0" presId="urn:microsoft.com/office/officeart/2016/7/layout/RepeatingBendingProcessNew"/>
    <dgm:cxn modelId="{75AA3DF9-84C7-456E-B728-6549B9103380}" srcId="{8A911D91-B7F1-47C7-AF27-1746E37BD8CA}" destId="{165B770F-0575-41E7-B5BD-75A25E7E1890}" srcOrd="2" destOrd="0" parTransId="{25ADB9CD-F2C7-48CC-AFC1-43F906D06279}" sibTransId="{0BE1DAE4-31C3-4133-B87E-1F9AFC2537BA}"/>
    <dgm:cxn modelId="{00B6D6FA-C20C-4834-9C41-9ABF5CD4B123}" srcId="{8A911D91-B7F1-47C7-AF27-1746E37BD8CA}" destId="{41F7BB75-8BFF-4640-9FF5-77F0A166ABD4}" srcOrd="1" destOrd="0" parTransId="{36E2A883-F31A-4FA4-AFE0-9E25783AD889}" sibTransId="{A18D737D-BE88-4461-A0D0-33C368C1518E}"/>
    <dgm:cxn modelId="{DA9BDEC5-087B-4F8C-8FDA-73D6BE31CE30}" type="presParOf" srcId="{F00263A3-18C4-4DAD-9010-4C941A536EAF}" destId="{16ADCB8A-3652-45C4-8F30-9B8C75310152}" srcOrd="0" destOrd="0" presId="urn:microsoft.com/office/officeart/2016/7/layout/RepeatingBendingProcessNew"/>
    <dgm:cxn modelId="{B57A307A-B820-4EC4-B3E4-3D970D4DBD7B}" type="presParOf" srcId="{F00263A3-18C4-4DAD-9010-4C941A536EAF}" destId="{E2239757-9A37-4068-9A23-405BCD179301}" srcOrd="1" destOrd="0" presId="urn:microsoft.com/office/officeart/2016/7/layout/RepeatingBendingProcessNew"/>
    <dgm:cxn modelId="{5BED3C88-39BB-4A07-ACE3-73FCDB698BA5}" type="presParOf" srcId="{E2239757-9A37-4068-9A23-405BCD179301}" destId="{DAF0B881-4DFB-4E06-8012-D86B28CB411A}" srcOrd="0" destOrd="0" presId="urn:microsoft.com/office/officeart/2016/7/layout/RepeatingBendingProcessNew"/>
    <dgm:cxn modelId="{F4149C67-C883-4314-A041-2A56FA726F3B}" type="presParOf" srcId="{F00263A3-18C4-4DAD-9010-4C941A536EAF}" destId="{5E362D48-C4A0-4CC7-9A47-FCEDF515FAFA}" srcOrd="2" destOrd="0" presId="urn:microsoft.com/office/officeart/2016/7/layout/RepeatingBendingProcessNew"/>
    <dgm:cxn modelId="{602287F2-60B9-4810-A73E-0BE407A496EE}" type="presParOf" srcId="{F00263A3-18C4-4DAD-9010-4C941A536EAF}" destId="{D6BDF1D1-EE80-4675-A381-D63D069A3C1E}" srcOrd="3" destOrd="0" presId="urn:microsoft.com/office/officeart/2016/7/layout/RepeatingBendingProcessNew"/>
    <dgm:cxn modelId="{705F0416-FCA6-4FF9-A149-FBE6E1F2E703}" type="presParOf" srcId="{D6BDF1D1-EE80-4675-A381-D63D069A3C1E}" destId="{79C5817E-8E0E-4FAE-9B25-3FCD00CBFC88}" srcOrd="0" destOrd="0" presId="urn:microsoft.com/office/officeart/2016/7/layout/RepeatingBendingProcessNew"/>
    <dgm:cxn modelId="{7389CB97-3522-4D74-B95C-9DEC01DA73F0}" type="presParOf" srcId="{F00263A3-18C4-4DAD-9010-4C941A536EAF}" destId="{7D68D09A-7D8D-4722-B71D-5708FB71D272}" srcOrd="4" destOrd="0" presId="urn:microsoft.com/office/officeart/2016/7/layout/RepeatingBendingProcessNew"/>
    <dgm:cxn modelId="{2B837189-C8DC-40C8-900F-C173D3E48E13}" type="presParOf" srcId="{F00263A3-18C4-4DAD-9010-4C941A536EAF}" destId="{D69853D9-4473-4D12-9012-96EDA59D76EF}" srcOrd="5" destOrd="0" presId="urn:microsoft.com/office/officeart/2016/7/layout/RepeatingBendingProcessNew"/>
    <dgm:cxn modelId="{5489F814-BB00-4259-99C3-54A25696F794}" type="presParOf" srcId="{D69853D9-4473-4D12-9012-96EDA59D76EF}" destId="{47FCA196-6181-46C0-B68F-35535887C953}" srcOrd="0" destOrd="0" presId="urn:microsoft.com/office/officeart/2016/7/layout/RepeatingBendingProcessNew"/>
    <dgm:cxn modelId="{5FAC7BFE-45F5-4EDE-ADB1-862C6C8841FC}" type="presParOf" srcId="{F00263A3-18C4-4DAD-9010-4C941A536EAF}" destId="{BA1566B3-1883-4D73-8BFA-BA30ADD32BB9}" srcOrd="6" destOrd="0" presId="urn:microsoft.com/office/officeart/2016/7/layout/RepeatingBendingProcessNew"/>
    <dgm:cxn modelId="{C5E08B6C-6E49-4198-9CFE-1F55E472DA3A}" type="presParOf" srcId="{F00263A3-18C4-4DAD-9010-4C941A536EAF}" destId="{BA836BC0-53F8-420E-AA73-882D9084D24F}" srcOrd="7" destOrd="0" presId="urn:microsoft.com/office/officeart/2016/7/layout/RepeatingBendingProcessNew"/>
    <dgm:cxn modelId="{80F7CE36-07E5-4011-872D-443250ECCCB1}" type="presParOf" srcId="{BA836BC0-53F8-420E-AA73-882D9084D24F}" destId="{1CA6CFA9-4975-4718-A661-D21D7C83E166}" srcOrd="0" destOrd="0" presId="urn:microsoft.com/office/officeart/2016/7/layout/RepeatingBendingProcessNew"/>
    <dgm:cxn modelId="{2C953412-6328-4E9B-A9EA-7C68F97787ED}" type="presParOf" srcId="{F00263A3-18C4-4DAD-9010-4C941A536EAF}" destId="{783320A5-0049-4766-AD43-85E57508D2C0}" srcOrd="8" destOrd="0" presId="urn:microsoft.com/office/officeart/2016/7/layout/RepeatingBendingProcessNew"/>
    <dgm:cxn modelId="{335BBADD-A1AE-4CF1-B176-CED2506ACBCB}" type="presParOf" srcId="{F00263A3-18C4-4DAD-9010-4C941A536EAF}" destId="{AE99F50A-CF43-4E69-8BBC-0C6B008F94BD}" srcOrd="9" destOrd="0" presId="urn:microsoft.com/office/officeart/2016/7/layout/RepeatingBendingProcessNew"/>
    <dgm:cxn modelId="{B5D743B9-96C2-4B05-9814-D7DBDCA6AF67}" type="presParOf" srcId="{AE99F50A-CF43-4E69-8BBC-0C6B008F94BD}" destId="{3D82B20C-777F-4CE5-BA3F-B3C5ADEB6FCA}" srcOrd="0" destOrd="0" presId="urn:microsoft.com/office/officeart/2016/7/layout/RepeatingBendingProcessNew"/>
    <dgm:cxn modelId="{8B94CB1F-FF00-48BE-8B98-E11D78163845}" type="presParOf" srcId="{F00263A3-18C4-4DAD-9010-4C941A536EAF}" destId="{469A5C69-76C0-448D-950F-121D6BEDE081}" srcOrd="10" destOrd="0" presId="urn:microsoft.com/office/officeart/2016/7/layout/RepeatingBendingProcessNew"/>
    <dgm:cxn modelId="{AAA16E52-CF97-4A87-8C5D-C72C5CA9DB59}" type="presParOf" srcId="{F00263A3-18C4-4DAD-9010-4C941A536EAF}" destId="{92333755-410A-4738-AC36-70FEE2A27FBE}" srcOrd="11" destOrd="0" presId="urn:microsoft.com/office/officeart/2016/7/layout/RepeatingBendingProcessNew"/>
    <dgm:cxn modelId="{CB54C915-77EF-4153-88A8-EDADA7A827F3}" type="presParOf" srcId="{92333755-410A-4738-AC36-70FEE2A27FBE}" destId="{FFB2781E-897D-464C-B2AC-3DF535C4ECE9}" srcOrd="0" destOrd="0" presId="urn:microsoft.com/office/officeart/2016/7/layout/RepeatingBendingProcessNew"/>
    <dgm:cxn modelId="{B14723E8-3A47-462A-A2FC-9B02579A39E1}" type="presParOf" srcId="{F00263A3-18C4-4DAD-9010-4C941A536EAF}" destId="{841F071F-E161-49CD-85CB-6A95931E7F42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39757-9A37-4068-9A23-405BCD179301}">
      <dsp:nvSpPr>
        <dsp:cNvPr id="0" name=""/>
        <dsp:cNvSpPr/>
      </dsp:nvSpPr>
      <dsp:spPr>
        <a:xfrm>
          <a:off x="2619778" y="523520"/>
          <a:ext cx="4031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1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0506" y="567069"/>
        <a:ext cx="21687" cy="4341"/>
      </dsp:txXfrm>
    </dsp:sp>
    <dsp:sp modelId="{16ADCB8A-3652-45C4-8F30-9B8C75310152}">
      <dsp:nvSpPr>
        <dsp:cNvPr id="0" name=""/>
        <dsp:cNvSpPr/>
      </dsp:nvSpPr>
      <dsp:spPr>
        <a:xfrm>
          <a:off x="735742" y="3489"/>
          <a:ext cx="1885836" cy="11315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8" tIns="96998" rIns="92408" bIns="969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Put in practice</a:t>
          </a:r>
        </a:p>
      </dsp:txBody>
      <dsp:txXfrm>
        <a:off x="735742" y="3489"/>
        <a:ext cx="1885836" cy="1131502"/>
      </dsp:txXfrm>
    </dsp:sp>
    <dsp:sp modelId="{D6BDF1D1-EE80-4675-A381-D63D069A3C1E}">
      <dsp:nvSpPr>
        <dsp:cNvPr id="0" name=""/>
        <dsp:cNvSpPr/>
      </dsp:nvSpPr>
      <dsp:spPr>
        <a:xfrm>
          <a:off x="1678660" y="1133191"/>
          <a:ext cx="2319579" cy="403142"/>
        </a:xfrm>
        <a:custGeom>
          <a:avLst/>
          <a:gdLst/>
          <a:ahLst/>
          <a:cxnLst/>
          <a:rect l="0" t="0" r="0" b="0"/>
          <a:pathLst>
            <a:path>
              <a:moveTo>
                <a:pt x="2319579" y="0"/>
              </a:moveTo>
              <a:lnTo>
                <a:pt x="2319579" y="218671"/>
              </a:lnTo>
              <a:lnTo>
                <a:pt x="0" y="218671"/>
              </a:lnTo>
              <a:lnTo>
                <a:pt x="0" y="40314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455" y="1332592"/>
        <a:ext cx="117989" cy="4341"/>
      </dsp:txXfrm>
    </dsp:sp>
    <dsp:sp modelId="{5E362D48-C4A0-4CC7-9A47-FCEDF515FAFA}">
      <dsp:nvSpPr>
        <dsp:cNvPr id="0" name=""/>
        <dsp:cNvSpPr/>
      </dsp:nvSpPr>
      <dsp:spPr>
        <a:xfrm>
          <a:off x="3055321" y="3489"/>
          <a:ext cx="1885836" cy="11315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8" tIns="96998" rIns="92408" bIns="969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Decolonizing education</a:t>
          </a:r>
        </a:p>
      </dsp:txBody>
      <dsp:txXfrm>
        <a:off x="3055321" y="3489"/>
        <a:ext cx="1885836" cy="1131502"/>
      </dsp:txXfrm>
    </dsp:sp>
    <dsp:sp modelId="{D69853D9-4473-4D12-9012-96EDA59D76EF}">
      <dsp:nvSpPr>
        <dsp:cNvPr id="0" name=""/>
        <dsp:cNvSpPr/>
      </dsp:nvSpPr>
      <dsp:spPr>
        <a:xfrm>
          <a:off x="2619778" y="2088765"/>
          <a:ext cx="4031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14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0506" y="2132314"/>
        <a:ext cx="21687" cy="4341"/>
      </dsp:txXfrm>
    </dsp:sp>
    <dsp:sp modelId="{7D68D09A-7D8D-4722-B71D-5708FB71D272}">
      <dsp:nvSpPr>
        <dsp:cNvPr id="0" name=""/>
        <dsp:cNvSpPr/>
      </dsp:nvSpPr>
      <dsp:spPr>
        <a:xfrm>
          <a:off x="735742" y="1568734"/>
          <a:ext cx="1885836" cy="11315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8" tIns="96998" rIns="92408" bIns="969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Cultural competency on the diversity of knowing and existing</a:t>
          </a:r>
        </a:p>
      </dsp:txBody>
      <dsp:txXfrm>
        <a:off x="735742" y="1568734"/>
        <a:ext cx="1885836" cy="1131502"/>
      </dsp:txXfrm>
    </dsp:sp>
    <dsp:sp modelId="{BA836BC0-53F8-420E-AA73-882D9084D24F}">
      <dsp:nvSpPr>
        <dsp:cNvPr id="0" name=""/>
        <dsp:cNvSpPr/>
      </dsp:nvSpPr>
      <dsp:spPr>
        <a:xfrm>
          <a:off x="1678660" y="2698436"/>
          <a:ext cx="2319579" cy="403142"/>
        </a:xfrm>
        <a:custGeom>
          <a:avLst/>
          <a:gdLst/>
          <a:ahLst/>
          <a:cxnLst/>
          <a:rect l="0" t="0" r="0" b="0"/>
          <a:pathLst>
            <a:path>
              <a:moveTo>
                <a:pt x="2319579" y="0"/>
              </a:moveTo>
              <a:lnTo>
                <a:pt x="2319579" y="218671"/>
              </a:lnTo>
              <a:lnTo>
                <a:pt x="0" y="218671"/>
              </a:lnTo>
              <a:lnTo>
                <a:pt x="0" y="40314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455" y="2897836"/>
        <a:ext cx="117989" cy="4341"/>
      </dsp:txXfrm>
    </dsp:sp>
    <dsp:sp modelId="{BA1566B3-1883-4D73-8BFA-BA30ADD32BB9}">
      <dsp:nvSpPr>
        <dsp:cNvPr id="0" name=""/>
        <dsp:cNvSpPr/>
      </dsp:nvSpPr>
      <dsp:spPr>
        <a:xfrm>
          <a:off x="3055321" y="1568734"/>
          <a:ext cx="1885836" cy="11315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8" tIns="96998" rIns="92408" bIns="969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Removing the individual as focus</a:t>
          </a:r>
        </a:p>
      </dsp:txBody>
      <dsp:txXfrm>
        <a:off x="3055321" y="1568734"/>
        <a:ext cx="1885836" cy="1131502"/>
      </dsp:txXfrm>
    </dsp:sp>
    <dsp:sp modelId="{AE99F50A-CF43-4E69-8BBC-0C6B008F94BD}">
      <dsp:nvSpPr>
        <dsp:cNvPr id="0" name=""/>
        <dsp:cNvSpPr/>
      </dsp:nvSpPr>
      <dsp:spPr>
        <a:xfrm>
          <a:off x="2619778" y="3654009"/>
          <a:ext cx="4031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1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0506" y="3697558"/>
        <a:ext cx="21687" cy="4341"/>
      </dsp:txXfrm>
    </dsp:sp>
    <dsp:sp modelId="{783320A5-0049-4766-AD43-85E57508D2C0}">
      <dsp:nvSpPr>
        <dsp:cNvPr id="0" name=""/>
        <dsp:cNvSpPr/>
      </dsp:nvSpPr>
      <dsp:spPr>
        <a:xfrm>
          <a:off x="735742" y="3133978"/>
          <a:ext cx="1885836" cy="11315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8" tIns="96998" rIns="92408" bIns="969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Building on student strengths and values </a:t>
          </a:r>
        </a:p>
      </dsp:txBody>
      <dsp:txXfrm>
        <a:off x="735742" y="3133978"/>
        <a:ext cx="1885836" cy="1131502"/>
      </dsp:txXfrm>
    </dsp:sp>
    <dsp:sp modelId="{92333755-410A-4738-AC36-70FEE2A27FBE}">
      <dsp:nvSpPr>
        <dsp:cNvPr id="0" name=""/>
        <dsp:cNvSpPr/>
      </dsp:nvSpPr>
      <dsp:spPr>
        <a:xfrm>
          <a:off x="1678660" y="4263680"/>
          <a:ext cx="2319579" cy="403142"/>
        </a:xfrm>
        <a:custGeom>
          <a:avLst/>
          <a:gdLst/>
          <a:ahLst/>
          <a:cxnLst/>
          <a:rect l="0" t="0" r="0" b="0"/>
          <a:pathLst>
            <a:path>
              <a:moveTo>
                <a:pt x="2319579" y="0"/>
              </a:moveTo>
              <a:lnTo>
                <a:pt x="2319579" y="218671"/>
              </a:lnTo>
              <a:lnTo>
                <a:pt x="0" y="218671"/>
              </a:lnTo>
              <a:lnTo>
                <a:pt x="0" y="4031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455" y="4463081"/>
        <a:ext cx="117989" cy="4341"/>
      </dsp:txXfrm>
    </dsp:sp>
    <dsp:sp modelId="{469A5C69-76C0-448D-950F-121D6BEDE081}">
      <dsp:nvSpPr>
        <dsp:cNvPr id="0" name=""/>
        <dsp:cNvSpPr/>
      </dsp:nvSpPr>
      <dsp:spPr>
        <a:xfrm>
          <a:off x="3055321" y="3133978"/>
          <a:ext cx="1885836" cy="11315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8" tIns="96998" rIns="92408" bIns="969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Involve Communities in development, this will benefit all students from collectivist cultures </a:t>
          </a:r>
        </a:p>
      </dsp:txBody>
      <dsp:txXfrm>
        <a:off x="3055321" y="3133978"/>
        <a:ext cx="1885836" cy="1131502"/>
      </dsp:txXfrm>
    </dsp:sp>
    <dsp:sp modelId="{841F071F-E161-49CD-85CB-6A95931E7F42}">
      <dsp:nvSpPr>
        <dsp:cNvPr id="0" name=""/>
        <dsp:cNvSpPr/>
      </dsp:nvSpPr>
      <dsp:spPr>
        <a:xfrm>
          <a:off x="735742" y="4699223"/>
          <a:ext cx="1885836" cy="11315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8" tIns="96998" rIns="92408" bIns="969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Benefit more than Indigenous students this supports the diverse experiences of all students by being inclusive of different communities and promote social justice.</a:t>
          </a:r>
        </a:p>
      </dsp:txBody>
      <dsp:txXfrm>
        <a:off x="735742" y="4699223"/>
        <a:ext cx="1885836" cy="113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9EF2-E3BA-45E2-B10B-A9B9BDC427B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BA8CB-6762-4100-A06A-6FD3DB99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A8CB-6762-4100-A06A-6FD3DB994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https://padlet.com/profmejiahuckabee/what-role-should-land-acknowledgements-play-in-creating-mean-mde0jqf1s6dij2xf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A8CB-6762-4100-A06A-6FD3DB994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6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7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crystal-huckabee-9941b220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1BD364DD-F34E-4B48-B34C-139C1F3C39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94" r="32513" b="-1"/>
          <a:stretch/>
        </p:blipFill>
        <p:spPr>
          <a:xfrm>
            <a:off x="6326272" y="10"/>
            <a:ext cx="586572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EFF3D0-CF41-2525-8B58-7E1C7460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908651"/>
            <a:ext cx="4937004" cy="40586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Supporting Students by Decolonizing course content: Teaching using indigenous paradigms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B48C7-A970-D613-507F-3BC2262BF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936" y="4807974"/>
            <a:ext cx="4286222" cy="1326126"/>
          </a:xfrm>
        </p:spPr>
        <p:txBody>
          <a:bodyPr anchor="b">
            <a:normAutofit fontScale="40000" lnSpcReduction="20000"/>
          </a:bodyPr>
          <a:lstStyle/>
          <a:p>
            <a:endParaRPr lang="en-US" dirty="0"/>
          </a:p>
          <a:p>
            <a:r>
              <a:rPr lang="en-US" sz="4000" dirty="0"/>
              <a:t>Crystal Huckabee M.A (she/her)</a:t>
            </a:r>
          </a:p>
          <a:p>
            <a:r>
              <a:rPr lang="en-US" sz="4000" dirty="0"/>
              <a:t>California Teachers Association</a:t>
            </a:r>
          </a:p>
          <a:p>
            <a:r>
              <a:rPr lang="en-US" sz="4000" dirty="0"/>
              <a:t>Community College Association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2F767-15D1-A39D-1EF8-F85D2CBF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6" name="Content Placeholder 5" descr="A map of the Lanapehokin territory.">
            <a:extLst>
              <a:ext uri="{FF2B5EF4-FFF2-40B4-BE49-F238E27FC236}">
                <a16:creationId xmlns:a16="http://schemas.microsoft.com/office/drawing/2014/main" id="{4692197C-9083-ED74-A0A3-5666391D7D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r="1" b="1"/>
          <a:stretch/>
        </p:blipFill>
        <p:spPr>
          <a:xfrm>
            <a:off x="-1" y="10"/>
            <a:ext cx="805634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07466-0036-FD52-F470-E2FAD19A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FF227-C815-B2FD-1C91-26BC1D4FA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2509" y="3359338"/>
            <a:ext cx="2843711" cy="28620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3 sisters</a:t>
            </a:r>
          </a:p>
          <a:p>
            <a:pPr lvl="1"/>
            <a:r>
              <a:rPr lang="en-US" dirty="0"/>
              <a:t>Recipe card</a:t>
            </a:r>
          </a:p>
          <a:p>
            <a:pPr lvl="1"/>
            <a:r>
              <a:rPr lang="en-US" dirty="0"/>
              <a:t>Why seeds?</a:t>
            </a:r>
          </a:p>
          <a:p>
            <a:pPr marL="0"/>
            <a:endParaRPr lang="en-US" dirty="0"/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7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6" name="Content Placeholder 5" descr="A qr code with a paper crane">
            <a:extLst>
              <a:ext uri="{FF2B5EF4-FFF2-40B4-BE49-F238E27FC236}">
                <a16:creationId xmlns:a16="http://schemas.microsoft.com/office/drawing/2014/main" id="{5178ABF7-292E-6859-2498-FA146B7663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 r="1" b="539"/>
          <a:stretch/>
        </p:blipFill>
        <p:spPr>
          <a:xfrm>
            <a:off x="-1" y="10"/>
            <a:ext cx="805634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6EFA6-3EAF-061F-2385-50ACE038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8DB1F-8CDD-9E25-3D91-D42FF29C2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2509" y="3359338"/>
            <a:ext cx="2843711" cy="28620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What role should land acknowledgements play in creating meaningful connections between academic institutions and Indigenous communities?</a:t>
            </a:r>
          </a:p>
          <a:p>
            <a:pPr mar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EF82-5F96-C6F9-7652-E09AF77D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3479-E19D-38F3-DE4A-9BE6ED34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45920"/>
            <a:ext cx="10691265" cy="4315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Abes, E. S. (2019).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Rethinking college student development theory using critical frameworks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 S. Abes, S. R. Jones, &amp; D. L. 	Stewart, Eds.; 1st ed.). Stylus Publishing, LLC.</a:t>
            </a:r>
          </a:p>
          <a:p>
            <a:pPr marL="0" indent="0"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Absolon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K. E. (2022). </a:t>
            </a:r>
            <a:r>
              <a:rPr lang="en-US" sz="1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Kaandossiwin</a:t>
            </a: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How we come to know: Indigenous re-search methodologies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(2nd ed.). Fernwood 	Publishing.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Brayboy, B. M. J. (2005). Toward a tribal critical race theory in education. The Urban Review, 37(5), 425–446</a:t>
            </a:r>
          </a:p>
          <a:p>
            <a:pPr marL="0" indent="0"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Chrona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(2022). </a:t>
            </a:r>
            <a:r>
              <a:rPr lang="en-US" sz="1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Wayi</a:t>
            </a: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Wah!: Indigenous pedagogies: An act for reconciliation and anti-racist education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Portage &amp; Main 	Press. 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Hernandez, J. (2022). </a:t>
            </a: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Fresh banana leaves: Healing indigenous landscapes through indigenous science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North Atlantic Books. </a:t>
            </a:r>
            <a:endParaRPr lang="en-US" sz="16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Miller, B. (2023). </a:t>
            </a: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haka and why do the New Zealand rugby team do it? explaining the origins and lyrics of famous all blacks 	dance. 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Sporting News. https://www.sportingnews.com/us/rugby-union/news/haka-new-zealand-rugby-team-origins-lyrics-all-	blacks/tqgwkgx9zmm11wztz2iyj5du </a:t>
            </a:r>
          </a:p>
          <a:p>
            <a:pPr marL="0" indent="0">
              <a:buNone/>
            </a:pP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home on Native Land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Native-Land. (n.d.). https://native-land.ca/ 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Smith, L. T. (2024a). </a:t>
            </a: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Decolonizing methodologies: Research and indigenous peoples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(3rd ed.). Bloomsbury Academic. 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Wolfman, D. (2015). </a:t>
            </a: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Three Sister Corn Relish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Chef David Wolfman recipes. 	http://www.cookingwiththewolfman.com/cookbookandrecipes.html </a:t>
            </a:r>
          </a:p>
        </p:txBody>
      </p:sp>
    </p:spTree>
    <p:extLst>
      <p:ext uri="{BB962C8B-B14F-4D97-AF65-F5344CB8AC3E}">
        <p14:creationId xmlns:p14="http://schemas.microsoft.com/office/powerpoint/2010/main" val="281137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EDBF-5E62-5753-EEB0-FB34689A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comments, Concerns?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296D-AF7B-C77F-0921-B9B5B027C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Email: ProfMejiaHuckabee@gmail.com</a:t>
            </a:r>
          </a:p>
          <a:p>
            <a:r>
              <a:rPr lang="en-US" dirty="0"/>
              <a:t>Follow me on Instagram @Prof_Huckabee</a:t>
            </a:r>
          </a:p>
          <a:p>
            <a:r>
              <a:rPr lang="en-US" dirty="0"/>
              <a:t>Follow me on LinkedIn Crystal (Mejia) Huckabee 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hlinkClick r:id="rId2"/>
              </a:rPr>
              <a:t>https://www.linkedin.com/in/crystal-huckabee-9941b2207/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8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D9A2-AA66-9650-2418-7AF08BF4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me introduce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B51A7-9707-1314-CC4E-FD3F746EF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Crystal Huckabee (she/her)</a:t>
            </a:r>
          </a:p>
          <a:p>
            <a:r>
              <a:rPr lang="en-US" dirty="0"/>
              <a:t>Central American and Indigenous</a:t>
            </a:r>
          </a:p>
          <a:p>
            <a:r>
              <a:rPr lang="en-US" dirty="0"/>
              <a:t>Professor of Anthropology, Study Strategies</a:t>
            </a:r>
          </a:p>
          <a:p>
            <a:r>
              <a:rPr lang="en-US" dirty="0"/>
              <a:t>Doctoral Student of Ed. Doctoral program at Cal State University Fullerton, Community College Leadership, Cohort 16</a:t>
            </a:r>
          </a:p>
          <a:p>
            <a:r>
              <a:rPr lang="en-US" dirty="0"/>
              <a:t>Long Beach City College, Cerritos College, Crafton Hills, Citrus College, Mt. San Antonio College, and LA Harbor College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A person taking a selfie&#10;&#10;AI-generated content may be incorrect.">
            <a:extLst>
              <a:ext uri="{FF2B5EF4-FFF2-40B4-BE49-F238E27FC236}">
                <a16:creationId xmlns:a16="http://schemas.microsoft.com/office/drawing/2014/main" id="{2C6BB938-8D51-59A2-10F1-5EB7F51459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19" y="1818919"/>
            <a:ext cx="2805112" cy="3740150"/>
          </a:xfrm>
        </p:spPr>
      </p:pic>
    </p:spTree>
    <p:extLst>
      <p:ext uri="{BB962C8B-B14F-4D97-AF65-F5344CB8AC3E}">
        <p14:creationId xmlns:p14="http://schemas.microsoft.com/office/powerpoint/2010/main" val="413477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map of the Lanapehokin territory.">
            <a:extLst>
              <a:ext uri="{FF2B5EF4-FFF2-40B4-BE49-F238E27FC236}">
                <a16:creationId xmlns:a16="http://schemas.microsoft.com/office/drawing/2014/main" id="{96981868-BABB-54C9-E45E-70464DB4E0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r="9174" b="-1"/>
          <a:stretch/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3E793-AEBA-9ECD-D5FE-F074F6D9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Lenapehoking</a:t>
            </a:r>
            <a:r>
              <a:rPr lang="en-US" dirty="0"/>
              <a:t> territory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EA8C8-549F-EFB8-0C59-EE96E6095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6186" y="2221992"/>
            <a:ext cx="4800600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Land acknowledgements </a:t>
            </a:r>
          </a:p>
          <a:p>
            <a:r>
              <a:rPr lang="en-US" dirty="0"/>
              <a:t>“Native Land brings about discussions of colonization, land rights, language, and Indigenous history tied to our personal histories.” (Native Land Teachers Guide, 2019)</a:t>
            </a:r>
          </a:p>
          <a:p>
            <a:r>
              <a:rPr lang="en-US" dirty="0"/>
              <a:t>Dig deeper than a land acknowledgment.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8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1C09-B87B-B56A-977F-AADD9967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Development theory: Indigenous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1A6A-A1FA-7F11-E9DE-4791920DA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educators we need to understand Indigenous and decolonizing paradigms</a:t>
            </a:r>
          </a:p>
          <a:p>
            <a:r>
              <a:rPr lang="en-US" dirty="0"/>
              <a:t>These paradigms are a collection of diverse groups nations, cultures, and languages who have experienced colonization</a:t>
            </a:r>
          </a:p>
          <a:p>
            <a:r>
              <a:rPr lang="en-US" dirty="0"/>
              <a:t>Challenge Eurocentric assumptions allowing for diverse approaches to support all students.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E8207-3B3C-7CE6-982D-7148F89D26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Who are Indigenous Peoples?</a:t>
            </a:r>
          </a:p>
          <a:p>
            <a:pPr lvl="1"/>
            <a:r>
              <a:rPr lang="en-US" dirty="0"/>
              <a:t>Not a monolithic group</a:t>
            </a:r>
          </a:p>
          <a:p>
            <a:pPr lvl="1"/>
            <a:r>
              <a:rPr lang="en-US" dirty="0"/>
              <a:t>Emerging in the 1970’s as a collective hegemonic term to reclaim their experiences with colonization. </a:t>
            </a:r>
          </a:p>
        </p:txBody>
      </p:sp>
    </p:spTree>
    <p:extLst>
      <p:ext uri="{BB962C8B-B14F-4D97-AF65-F5344CB8AC3E}">
        <p14:creationId xmlns:p14="http://schemas.microsoft.com/office/powerpoint/2010/main" val="315083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eople playing instruments">
            <a:extLst>
              <a:ext uri="{FF2B5EF4-FFF2-40B4-BE49-F238E27FC236}">
                <a16:creationId xmlns:a16="http://schemas.microsoft.com/office/drawing/2014/main" id="{FA46F945-57A4-387F-1286-24610136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52" r="15018" b="-1"/>
          <a:stretch/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58BED9-9344-77AC-3ED8-825D8BDC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Tribal Critical Race Theory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893D-4372-278E-8FD8-A92621820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86" y="2221992"/>
            <a:ext cx="4800600" cy="3739896"/>
          </a:xfrm>
        </p:spPr>
        <p:txBody>
          <a:bodyPr>
            <a:normAutofit/>
          </a:bodyPr>
          <a:lstStyle/>
          <a:p>
            <a:r>
              <a:rPr lang="en-US" dirty="0"/>
              <a:t>Colonization is endemic to society</a:t>
            </a:r>
          </a:p>
          <a:p>
            <a:r>
              <a:rPr lang="en-US" dirty="0" err="1"/>
              <a:t>TribalCrit</a:t>
            </a:r>
            <a:r>
              <a:rPr lang="en-US" dirty="0"/>
              <a:t> grounded in multiple epistemologies and ontologies</a:t>
            </a:r>
          </a:p>
          <a:p>
            <a:r>
              <a:rPr lang="en-US" dirty="0"/>
              <a:t>Emphasis on Lived Experience and Storytelling</a:t>
            </a:r>
          </a:p>
          <a:p>
            <a:r>
              <a:rPr lang="en-US" dirty="0"/>
              <a:t>Tied to CRT</a:t>
            </a:r>
          </a:p>
          <a:p>
            <a:r>
              <a:rPr lang="en-US" dirty="0"/>
              <a:t>Culture, knowledge, power</a:t>
            </a:r>
          </a:p>
          <a:p>
            <a:r>
              <a:rPr lang="en-US" dirty="0"/>
              <a:t>Commitment to Social Justice </a:t>
            </a:r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89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18AE7A78-7B94-4EC3-61E6-5C76B4ADB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22" r="25487" b="-2"/>
          <a:stretch/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716A5-0DC7-FA3C-DA99-17BCF331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F0BC1-E6BA-67F8-4FC6-1F4358A0D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2221992"/>
            <a:ext cx="6236208" cy="3941064"/>
          </a:xfrm>
        </p:spPr>
        <p:txBody>
          <a:bodyPr>
            <a:normAutofit/>
          </a:bodyPr>
          <a:lstStyle/>
          <a:p>
            <a:r>
              <a:rPr lang="en-US" dirty="0"/>
              <a:t>What Indigenous Paradigms emphasize:</a:t>
            </a:r>
          </a:p>
          <a:p>
            <a:r>
              <a:rPr lang="en-US" dirty="0"/>
              <a:t>Relationality &amp; Reciprocity</a:t>
            </a:r>
          </a:p>
          <a:p>
            <a:r>
              <a:rPr lang="en-US" dirty="0"/>
              <a:t>Self-Determination &amp; Sovereignty 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23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2F30-DE66-1C7F-28A8-7A950498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FD6F-4453-5830-1135-F2B1876606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Current Student development:</a:t>
            </a:r>
          </a:p>
          <a:p>
            <a:r>
              <a:rPr lang="en-US" dirty="0"/>
              <a:t>Theories take a Eurocentric approach</a:t>
            </a:r>
          </a:p>
          <a:p>
            <a:r>
              <a:rPr lang="en-US" dirty="0"/>
              <a:t>Emphasis on individual autonomy </a:t>
            </a:r>
          </a:p>
          <a:p>
            <a:r>
              <a:rPr lang="en-US" dirty="0"/>
              <a:t>Deficit based</a:t>
            </a:r>
          </a:p>
          <a:p>
            <a:r>
              <a:rPr lang="en-US" dirty="0"/>
              <a:t>Learning about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BD09E-342C-4F3B-470B-FDDF676CAE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Learning from</a:t>
            </a:r>
          </a:p>
          <a:p>
            <a:r>
              <a:rPr lang="en-US" dirty="0"/>
              <a:t>Indigenous paradigms focus on decolonization approach, the collective</a:t>
            </a:r>
          </a:p>
          <a:p>
            <a:r>
              <a:rPr lang="en-US" dirty="0"/>
              <a:t>Home going behaviors</a:t>
            </a:r>
          </a:p>
          <a:p>
            <a:r>
              <a:rPr lang="en-US" dirty="0"/>
              <a:t>Giving back mentality </a:t>
            </a:r>
          </a:p>
          <a:p>
            <a:r>
              <a:rPr lang="en-US" dirty="0"/>
              <a:t>Indigenous Pedagogy</a:t>
            </a:r>
          </a:p>
          <a:p>
            <a:pPr lvl="1"/>
            <a:r>
              <a:rPr lang="en-US" dirty="0"/>
              <a:t>(Abes, 2019: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Absolon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2022;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Chorna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2022)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604516-F583-413C-8C0B-E7944F332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"/>
            <a:ext cx="4876800" cy="6857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FB40EB-155F-C807-D60B-207166C4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24528" cy="36702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0">
                <a:solidFill>
                  <a:schemeClr val="bg1"/>
                </a:solidFill>
                <a:effectLst/>
                <a:latin typeface="Google Sans Text"/>
              </a:rPr>
              <a:t>Decolonizing and Indigenizing College Student Development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9F65CE-6DC1-89ED-E081-363BD5890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332985"/>
              </p:ext>
            </p:extLst>
          </p:nvPr>
        </p:nvGraphicFramePr>
        <p:xfrm>
          <a:off x="5715000" y="723900"/>
          <a:ext cx="5676900" cy="58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17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369A3C-9AF8-833F-6FE4-AB981A6042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r="12847"/>
          <a:stretch/>
        </p:blipFill>
        <p:spPr>
          <a:xfrm>
            <a:off x="-1" y="10"/>
            <a:ext cx="805634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06066-5B2E-B3C8-9E30-666B70A9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A Case study of Māori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DE1A-BA63-E6E5-AB46-5590509E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2509" y="3359338"/>
            <a:ext cx="2843711" cy="286207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500" dirty="0"/>
              <a:t>A shift in research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The establishment of the Waitangi tribunal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The development of a language revitalization movement known as </a:t>
            </a:r>
            <a:r>
              <a:rPr lang="en-US" sz="1500" dirty="0" err="1"/>
              <a:t>Te</a:t>
            </a:r>
            <a:r>
              <a:rPr lang="en-US" sz="1500" dirty="0"/>
              <a:t> Kohanga </a:t>
            </a:r>
            <a:r>
              <a:rPr lang="en-US" sz="1500" dirty="0" err="1"/>
              <a:t>Reo</a:t>
            </a:r>
            <a:endParaRPr lang="en-US" sz="1500" dirty="0"/>
          </a:p>
          <a:p>
            <a:pPr lvl="1">
              <a:lnSpc>
                <a:spcPct val="100000"/>
              </a:lnSpc>
            </a:pPr>
            <a:r>
              <a:rPr lang="en-US" sz="1500" dirty="0"/>
              <a:t>The spaces opened up in social sciences by more critical and reflective approaches to research.</a:t>
            </a:r>
          </a:p>
          <a:p>
            <a:pPr lvl="1">
              <a:lnSpc>
                <a:spcPct val="100000"/>
              </a:lnSpc>
            </a:pPr>
            <a:endParaRPr lang="en-US" sz="15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4619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9CE8FCD7870418AC7823645CF42C1" ma:contentTypeVersion="13" ma:contentTypeDescription="Create a new document." ma:contentTypeScope="" ma:versionID="86187fd865ab15ebeb65727281e7399d">
  <xsd:schema xmlns:xsd="http://www.w3.org/2001/XMLSchema" xmlns:xs="http://www.w3.org/2001/XMLSchema" xmlns:p="http://schemas.microsoft.com/office/2006/metadata/properties" xmlns:ns2="ac613a8a-d92f-4163-b0c1-47e32c908c92" xmlns:ns3="a771e41c-77a2-4b38-a413-525ff89dc1e2" targetNamespace="http://schemas.microsoft.com/office/2006/metadata/properties" ma:root="true" ma:fieldsID="622ba2018bf866e9b13d37c74cadda44" ns2:_="" ns3:_="">
    <xsd:import namespace="ac613a8a-d92f-4163-b0c1-47e32c908c92"/>
    <xsd:import namespace="a771e41c-77a2-4b38-a413-525ff89dc1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13a8a-d92f-4163-b0c1-47e32c908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565cbde-19fe-4772-9eab-df48b2eef6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1e41c-77a2-4b38-a413-525ff89dc1e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0c391ff-8ac4-4ca3-94e0-310fbf5f5ebd}" ma:internalName="TaxCatchAll" ma:showField="CatchAllData" ma:web="a771e41c-77a2-4b38-a413-525ff89dc1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613a8a-d92f-4163-b0c1-47e32c908c92">
      <Terms xmlns="http://schemas.microsoft.com/office/infopath/2007/PartnerControls"/>
    </lcf76f155ced4ddcb4097134ff3c332f>
    <TaxCatchAll xmlns="a771e41c-77a2-4b38-a413-525ff89dc1e2" xsi:nil="true"/>
  </documentManagement>
</p:properties>
</file>

<file path=customXml/itemProps1.xml><?xml version="1.0" encoding="utf-8"?>
<ds:datastoreItem xmlns:ds="http://schemas.openxmlformats.org/officeDocument/2006/customXml" ds:itemID="{96FEDD14-CE6E-4AE3-8988-88529F782108}"/>
</file>

<file path=customXml/itemProps2.xml><?xml version="1.0" encoding="utf-8"?>
<ds:datastoreItem xmlns:ds="http://schemas.openxmlformats.org/officeDocument/2006/customXml" ds:itemID="{A6120BF4-1626-4CA8-B54F-50C7472A6944}"/>
</file>

<file path=customXml/itemProps3.xml><?xml version="1.0" encoding="utf-8"?>
<ds:datastoreItem xmlns:ds="http://schemas.openxmlformats.org/officeDocument/2006/customXml" ds:itemID="{283A5EF8-48DD-4478-B455-2966E8F53085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778</Words>
  <Application>Microsoft Office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Calisto MT</vt:lpstr>
      <vt:lpstr>Google Sans Text</vt:lpstr>
      <vt:lpstr>Times New Roman</vt:lpstr>
      <vt:lpstr>Univers Condensed</vt:lpstr>
      <vt:lpstr>ChronicleVTI</vt:lpstr>
      <vt:lpstr>Supporting Students by Decolonizing course content: Teaching using indigenous paradigms</vt:lpstr>
      <vt:lpstr>Let me introduce myself</vt:lpstr>
      <vt:lpstr>Lenapehoking territory</vt:lpstr>
      <vt:lpstr>Student Development theory: Indigenous Paradigms</vt:lpstr>
      <vt:lpstr>Tribal Critical Race Theory in Education</vt:lpstr>
      <vt:lpstr>Key concepts</vt:lpstr>
      <vt:lpstr>Student development</vt:lpstr>
      <vt:lpstr>Decolonizing and Indigenizing College Student Development</vt:lpstr>
      <vt:lpstr>A Case study of Māori </vt:lpstr>
      <vt:lpstr>Where are we?</vt:lpstr>
      <vt:lpstr>Reflection</vt:lpstr>
      <vt:lpstr>Citations</vt:lpstr>
      <vt:lpstr>Questions, comments,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Crystal Huckabee</dc:creator>
  <cp:lastModifiedBy>Crystal Huckabee</cp:lastModifiedBy>
  <cp:revision>1</cp:revision>
  <dcterms:created xsi:type="dcterms:W3CDTF">2025-02-24T03:13:14Z</dcterms:created>
  <dcterms:modified xsi:type="dcterms:W3CDTF">2025-02-24T06:35:08Z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0x01010034E9CE8FCD7870418AC7823645CF42C1</vt:lpwstr>
  </property>
</Properties>
</file>