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1"/>
    <p:sldMasterId id="2147483795" r:id="rId2"/>
  </p:sldMasterIdLst>
  <p:notesMasterIdLst>
    <p:notesMasterId r:id="rId16"/>
  </p:notesMasterIdLst>
  <p:sldIdLst>
    <p:sldId id="256" r:id="rId3"/>
    <p:sldId id="288" r:id="rId4"/>
    <p:sldId id="279" r:id="rId5"/>
    <p:sldId id="280" r:id="rId6"/>
    <p:sldId id="281" r:id="rId7"/>
    <p:sldId id="283" r:id="rId8"/>
    <p:sldId id="289" r:id="rId9"/>
    <p:sldId id="284" r:id="rId10"/>
    <p:sldId id="285" r:id="rId11"/>
    <p:sldId id="286" r:id="rId12"/>
    <p:sldId id="290" r:id="rId13"/>
    <p:sldId id="287"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6"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423"/>
    <a:srgbClr val="FDFDFD"/>
    <a:srgbClr val="EEBD20"/>
    <a:srgbClr val="FFDE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90F60-B866-4B98-851F-98213023BF4E}" v="6" dt="2025-02-24T00:01:16.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054"/>
  </p:normalViewPr>
  <p:slideViewPr>
    <p:cSldViewPr snapToGrid="0" snapToObjects="1" showGuides="1">
      <p:cViewPr varScale="1">
        <p:scale>
          <a:sx n="102" d="100"/>
          <a:sy n="102" d="100"/>
        </p:scale>
        <p:origin x="954" y="72"/>
      </p:cViewPr>
      <p:guideLst>
        <p:guide pos="3816"/>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Wilkerson" userId="f66420a8-d685-4453-9075-a2a3adf4316a" providerId="ADAL" clId="{41A90F60-B866-4B98-851F-98213023BF4E}"/>
    <pc:docChg chg="undo custSel addSld delSld modSld sldOrd">
      <pc:chgData name="Amanda Wilkerson" userId="f66420a8-d685-4453-9075-a2a3adf4316a" providerId="ADAL" clId="{41A90F60-B866-4B98-851F-98213023BF4E}" dt="2025-02-24T00:02:08.892" v="1120"/>
      <pc:docMkLst>
        <pc:docMk/>
      </pc:docMkLst>
      <pc:sldChg chg="modSp mod">
        <pc:chgData name="Amanda Wilkerson" userId="f66420a8-d685-4453-9075-a2a3adf4316a" providerId="ADAL" clId="{41A90F60-B866-4B98-851F-98213023BF4E}" dt="2025-02-23T23:57:45.444" v="1083" actId="20577"/>
        <pc:sldMkLst>
          <pc:docMk/>
          <pc:sldMk cId="3509288691" sldId="256"/>
        </pc:sldMkLst>
        <pc:spChg chg="mod">
          <ac:chgData name="Amanda Wilkerson" userId="f66420a8-d685-4453-9075-a2a3adf4316a" providerId="ADAL" clId="{41A90F60-B866-4B98-851F-98213023BF4E}" dt="2025-02-23T23:57:45.444" v="1083" actId="20577"/>
          <ac:spMkLst>
            <pc:docMk/>
            <pc:sldMk cId="3509288691" sldId="256"/>
            <ac:spMk id="2" creationId="{8690C56A-A605-9448-8327-FF233C9538AD}"/>
          </ac:spMkLst>
        </pc:spChg>
        <pc:spChg chg="mod">
          <ac:chgData name="Amanda Wilkerson" userId="f66420a8-d685-4453-9075-a2a3adf4316a" providerId="ADAL" clId="{41A90F60-B866-4B98-851F-98213023BF4E}" dt="2025-02-22T20:41:32.890" v="15" actId="27636"/>
          <ac:spMkLst>
            <pc:docMk/>
            <pc:sldMk cId="3509288691" sldId="256"/>
            <ac:spMk id="3" creationId="{79DDD387-1C2B-514D-AAD6-2B3FBB0BCB8C}"/>
          </ac:spMkLst>
        </pc:spChg>
      </pc:sldChg>
      <pc:sldChg chg="del">
        <pc:chgData name="Amanda Wilkerson" userId="f66420a8-d685-4453-9075-a2a3adf4316a" providerId="ADAL" clId="{41A90F60-B866-4B98-851F-98213023BF4E}" dt="2025-02-22T20:41:37.072" v="16" actId="47"/>
        <pc:sldMkLst>
          <pc:docMk/>
          <pc:sldMk cId="3122194143" sldId="259"/>
        </pc:sldMkLst>
      </pc:sldChg>
      <pc:sldChg chg="addSp modSp mod">
        <pc:chgData name="Amanda Wilkerson" userId="f66420a8-d685-4453-9075-a2a3adf4316a" providerId="ADAL" clId="{41A90F60-B866-4B98-851F-98213023BF4E}" dt="2025-02-23T23:31:59.818" v="976" actId="20577"/>
        <pc:sldMkLst>
          <pc:docMk/>
          <pc:sldMk cId="4049614552" sldId="279"/>
        </pc:sldMkLst>
        <pc:spChg chg="mod">
          <ac:chgData name="Amanda Wilkerson" userId="f66420a8-d685-4453-9075-a2a3adf4316a" providerId="ADAL" clId="{41A90F60-B866-4B98-851F-98213023BF4E}" dt="2025-02-23T23:15:07.435" v="236" actId="1076"/>
          <ac:spMkLst>
            <pc:docMk/>
            <pc:sldMk cId="4049614552" sldId="279"/>
            <ac:spMk id="2" creationId="{4AE53074-35D6-8F49-3748-C1050C19BE33}"/>
          </ac:spMkLst>
        </pc:spChg>
        <pc:spChg chg="mod">
          <ac:chgData name="Amanda Wilkerson" userId="f66420a8-d685-4453-9075-a2a3adf4316a" providerId="ADAL" clId="{41A90F60-B866-4B98-851F-98213023BF4E}" dt="2025-02-23T23:31:59.818" v="976" actId="20577"/>
          <ac:spMkLst>
            <pc:docMk/>
            <pc:sldMk cId="4049614552" sldId="279"/>
            <ac:spMk id="3" creationId="{75323C6E-6792-5E2C-F9FC-12BB0CF5D6DB}"/>
          </ac:spMkLst>
        </pc:spChg>
        <pc:spChg chg="add mod">
          <ac:chgData name="Amanda Wilkerson" userId="f66420a8-d685-4453-9075-a2a3adf4316a" providerId="ADAL" clId="{41A90F60-B866-4B98-851F-98213023BF4E}" dt="2025-02-23T23:15:31.010" v="242" actId="1076"/>
          <ac:spMkLst>
            <pc:docMk/>
            <pc:sldMk cId="4049614552" sldId="279"/>
            <ac:spMk id="4" creationId="{766D4B87-F37E-9FED-D280-71D1049A8F5B}"/>
          </ac:spMkLst>
        </pc:spChg>
      </pc:sldChg>
      <pc:sldChg chg="addSp modSp mod">
        <pc:chgData name="Amanda Wilkerson" userId="f66420a8-d685-4453-9075-a2a3adf4316a" providerId="ADAL" clId="{41A90F60-B866-4B98-851F-98213023BF4E}" dt="2025-02-23T23:32:43.356" v="1082" actId="20577"/>
        <pc:sldMkLst>
          <pc:docMk/>
          <pc:sldMk cId="3587578067" sldId="280"/>
        </pc:sldMkLst>
        <pc:spChg chg="mod">
          <ac:chgData name="Amanda Wilkerson" userId="f66420a8-d685-4453-9075-a2a3adf4316a" providerId="ADAL" clId="{41A90F60-B866-4B98-851F-98213023BF4E}" dt="2025-02-23T23:16:26.942" v="247" actId="404"/>
          <ac:spMkLst>
            <pc:docMk/>
            <pc:sldMk cId="3587578067" sldId="280"/>
            <ac:spMk id="3" creationId="{7808FF3B-2D66-C0C0-17D2-7FB76E3BF7B5}"/>
          </ac:spMkLst>
        </pc:spChg>
        <pc:spChg chg="add mod">
          <ac:chgData name="Amanda Wilkerson" userId="f66420a8-d685-4453-9075-a2a3adf4316a" providerId="ADAL" clId="{41A90F60-B866-4B98-851F-98213023BF4E}" dt="2025-02-23T23:32:43.356" v="1082" actId="20577"/>
          <ac:spMkLst>
            <pc:docMk/>
            <pc:sldMk cId="3587578067" sldId="280"/>
            <ac:spMk id="4" creationId="{75E8AD5F-2EF2-03D9-900D-C40473033832}"/>
          </ac:spMkLst>
        </pc:spChg>
        <pc:picChg chg="mod">
          <ac:chgData name="Amanda Wilkerson" userId="f66420a8-d685-4453-9075-a2a3adf4316a" providerId="ADAL" clId="{41A90F60-B866-4B98-851F-98213023BF4E}" dt="2025-02-23T23:16:44.085" v="250" actId="14100"/>
          <ac:picMkLst>
            <pc:docMk/>
            <pc:sldMk cId="3587578067" sldId="280"/>
            <ac:picMk id="5" creationId="{ECDCDB81-B326-884F-C110-95DF6034A68F}"/>
          </ac:picMkLst>
        </pc:picChg>
      </pc:sldChg>
      <pc:sldChg chg="addSp modSp mod">
        <pc:chgData name="Amanda Wilkerson" userId="f66420a8-d685-4453-9075-a2a3adf4316a" providerId="ADAL" clId="{41A90F60-B866-4B98-851F-98213023BF4E}" dt="2025-02-23T23:20:30.994" v="536" actId="20577"/>
        <pc:sldMkLst>
          <pc:docMk/>
          <pc:sldMk cId="245470950" sldId="281"/>
        </pc:sldMkLst>
        <pc:spChg chg="mod">
          <ac:chgData name="Amanda Wilkerson" userId="f66420a8-d685-4453-9075-a2a3adf4316a" providerId="ADAL" clId="{41A90F60-B866-4B98-851F-98213023BF4E}" dt="2025-02-23T23:20:30.994" v="536" actId="20577"/>
          <ac:spMkLst>
            <pc:docMk/>
            <pc:sldMk cId="245470950" sldId="281"/>
            <ac:spMk id="3" creationId="{E838668A-EED5-D11C-FC85-D1D51A751D36}"/>
          </ac:spMkLst>
        </pc:spChg>
        <pc:spChg chg="add mod">
          <ac:chgData name="Amanda Wilkerson" userId="f66420a8-d685-4453-9075-a2a3adf4316a" providerId="ADAL" clId="{41A90F60-B866-4B98-851F-98213023BF4E}" dt="2025-02-23T23:20:14.046" v="534" actId="12"/>
          <ac:spMkLst>
            <pc:docMk/>
            <pc:sldMk cId="245470950" sldId="281"/>
            <ac:spMk id="4" creationId="{E45F41A7-C99E-F6B6-9DA3-6BB555BF57E7}"/>
          </ac:spMkLst>
        </pc:spChg>
        <pc:picChg chg="mod">
          <ac:chgData name="Amanda Wilkerson" userId="f66420a8-d685-4453-9075-a2a3adf4316a" providerId="ADAL" clId="{41A90F60-B866-4B98-851F-98213023BF4E}" dt="2025-02-23T23:18:33.900" v="316" actId="14100"/>
          <ac:picMkLst>
            <pc:docMk/>
            <pc:sldMk cId="245470950" sldId="281"/>
            <ac:picMk id="6" creationId="{85D1D5A3-FF78-AC81-512C-DE51F3900FAC}"/>
          </ac:picMkLst>
        </pc:picChg>
      </pc:sldChg>
      <pc:sldChg chg="addSp modSp mod">
        <pc:chgData name="Amanda Wilkerson" userId="f66420a8-d685-4453-9075-a2a3adf4316a" providerId="ADAL" clId="{41A90F60-B866-4B98-851F-98213023BF4E}" dt="2025-02-23T23:30:11.964" v="838" actId="1076"/>
        <pc:sldMkLst>
          <pc:docMk/>
          <pc:sldMk cId="3240301308" sldId="283"/>
        </pc:sldMkLst>
        <pc:spChg chg="mod">
          <ac:chgData name="Amanda Wilkerson" userId="f66420a8-d685-4453-9075-a2a3adf4316a" providerId="ADAL" clId="{41A90F60-B866-4B98-851F-98213023BF4E}" dt="2025-02-23T23:21:01.166" v="540" actId="27636"/>
          <ac:spMkLst>
            <pc:docMk/>
            <pc:sldMk cId="3240301308" sldId="283"/>
            <ac:spMk id="3" creationId="{BFE844BC-7A6E-BD45-C519-003390092F93}"/>
          </ac:spMkLst>
        </pc:spChg>
        <pc:spChg chg="add mod">
          <ac:chgData name="Amanda Wilkerson" userId="f66420a8-d685-4453-9075-a2a3adf4316a" providerId="ADAL" clId="{41A90F60-B866-4B98-851F-98213023BF4E}" dt="2025-02-23T23:30:06.206" v="837" actId="113"/>
          <ac:spMkLst>
            <pc:docMk/>
            <pc:sldMk cId="3240301308" sldId="283"/>
            <ac:spMk id="4" creationId="{91357E0A-C235-374A-AB11-F2FDDAE975F3}"/>
          </ac:spMkLst>
        </pc:spChg>
        <pc:picChg chg="mod">
          <ac:chgData name="Amanda Wilkerson" userId="f66420a8-d685-4453-9075-a2a3adf4316a" providerId="ADAL" clId="{41A90F60-B866-4B98-851F-98213023BF4E}" dt="2025-02-23T23:30:11.964" v="838" actId="1076"/>
          <ac:picMkLst>
            <pc:docMk/>
            <pc:sldMk cId="3240301308" sldId="283"/>
            <ac:picMk id="2050" creationId="{9D081428-8427-5FEE-7EAC-1F4BB27BF0AB}"/>
          </ac:picMkLst>
        </pc:picChg>
      </pc:sldChg>
      <pc:sldChg chg="modNotesTx">
        <pc:chgData name="Amanda Wilkerson" userId="f66420a8-d685-4453-9075-a2a3adf4316a" providerId="ADAL" clId="{41A90F60-B866-4B98-851F-98213023BF4E}" dt="2025-02-23T23:31:00.925" v="971" actId="20577"/>
        <pc:sldMkLst>
          <pc:docMk/>
          <pc:sldMk cId="398950633" sldId="284"/>
        </pc:sldMkLst>
      </pc:sldChg>
      <pc:sldChg chg="modSp mod">
        <pc:chgData name="Amanda Wilkerson" userId="f66420a8-d685-4453-9075-a2a3adf4316a" providerId="ADAL" clId="{41A90F60-B866-4B98-851F-98213023BF4E}" dt="2025-02-22T20:42:32.693" v="48" actId="20577"/>
        <pc:sldMkLst>
          <pc:docMk/>
          <pc:sldMk cId="2096798688" sldId="287"/>
        </pc:sldMkLst>
        <pc:spChg chg="mod">
          <ac:chgData name="Amanda Wilkerson" userId="f66420a8-d685-4453-9075-a2a3adf4316a" providerId="ADAL" clId="{41A90F60-B866-4B98-851F-98213023BF4E}" dt="2025-02-22T20:42:32.693" v="48" actId="20577"/>
          <ac:spMkLst>
            <pc:docMk/>
            <pc:sldMk cId="2096798688" sldId="287"/>
            <ac:spMk id="3" creationId="{13791E8A-C624-A0D7-851E-8EAB6FF325D8}"/>
          </ac:spMkLst>
        </pc:spChg>
      </pc:sldChg>
      <pc:sldChg chg="addSp delSp modSp new mod">
        <pc:chgData name="Amanda Wilkerson" userId="f66420a8-d685-4453-9075-a2a3adf4316a" providerId="ADAL" clId="{41A90F60-B866-4B98-851F-98213023BF4E}" dt="2025-02-24T00:01:44.731" v="1114" actId="255"/>
        <pc:sldMkLst>
          <pc:docMk/>
          <pc:sldMk cId="2922754855" sldId="288"/>
        </pc:sldMkLst>
        <pc:spChg chg="mod">
          <ac:chgData name="Amanda Wilkerson" userId="f66420a8-d685-4453-9075-a2a3adf4316a" providerId="ADAL" clId="{41A90F60-B866-4B98-851F-98213023BF4E}" dt="2025-02-24T00:00:57.841" v="1105" actId="403"/>
          <ac:spMkLst>
            <pc:docMk/>
            <pc:sldMk cId="2922754855" sldId="288"/>
            <ac:spMk id="2" creationId="{0E5533D1-FF2E-2E9D-5D8C-B8306DDE536B}"/>
          </ac:spMkLst>
        </pc:spChg>
        <pc:spChg chg="del">
          <ac:chgData name="Amanda Wilkerson" userId="f66420a8-d685-4453-9075-a2a3adf4316a" providerId="ADAL" clId="{41A90F60-B866-4B98-851F-98213023BF4E}" dt="2025-02-24T00:00:38.845" v="1085"/>
          <ac:spMkLst>
            <pc:docMk/>
            <pc:sldMk cId="2922754855" sldId="288"/>
            <ac:spMk id="3" creationId="{F8A620F6-8B40-22DE-8219-93AC5893753C}"/>
          </ac:spMkLst>
        </pc:spChg>
        <pc:spChg chg="add mod">
          <ac:chgData name="Amanda Wilkerson" userId="f66420a8-d685-4453-9075-a2a3adf4316a" providerId="ADAL" clId="{41A90F60-B866-4B98-851F-98213023BF4E}" dt="2025-02-24T00:01:44.731" v="1114" actId="255"/>
          <ac:spMkLst>
            <pc:docMk/>
            <pc:sldMk cId="2922754855" sldId="288"/>
            <ac:spMk id="5" creationId="{9473FCF5-A1D5-1BD4-B6FB-D173A386F9A2}"/>
          </ac:spMkLst>
        </pc:spChg>
        <pc:picChg chg="add mod">
          <ac:chgData name="Amanda Wilkerson" userId="f66420a8-d685-4453-9075-a2a3adf4316a" providerId="ADAL" clId="{41A90F60-B866-4B98-851F-98213023BF4E}" dt="2025-02-24T00:00:41.530" v="1086" actId="1076"/>
          <ac:picMkLst>
            <pc:docMk/>
            <pc:sldMk cId="2922754855" sldId="288"/>
            <ac:picMk id="4" creationId="{3328B33A-A037-9A6E-04F6-FFA09B274A5F}"/>
          </ac:picMkLst>
        </pc:picChg>
      </pc:sldChg>
      <pc:sldChg chg="add ord">
        <pc:chgData name="Amanda Wilkerson" userId="f66420a8-d685-4453-9075-a2a3adf4316a" providerId="ADAL" clId="{41A90F60-B866-4B98-851F-98213023BF4E}" dt="2025-02-24T00:01:58.946" v="1117"/>
        <pc:sldMkLst>
          <pc:docMk/>
          <pc:sldMk cId="4195471970" sldId="289"/>
        </pc:sldMkLst>
      </pc:sldChg>
      <pc:sldChg chg="add ord">
        <pc:chgData name="Amanda Wilkerson" userId="f66420a8-d685-4453-9075-a2a3adf4316a" providerId="ADAL" clId="{41A90F60-B866-4B98-851F-98213023BF4E}" dt="2025-02-24T00:02:08.892" v="1120"/>
        <pc:sldMkLst>
          <pc:docMk/>
          <pc:sldMk cId="2518301571" sldId="29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0ECBA-772C-48E2-8A9A-7052451C380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8E41C36-04CD-4C2F-BF5A-7E2752AA338F}">
      <dgm:prSet/>
      <dgm:spPr/>
      <dgm:t>
        <a:bodyPr/>
        <a:lstStyle/>
        <a:p>
          <a:r>
            <a:rPr lang="en-US" b="1" i="0" dirty="0">
              <a:latin typeface="Times New Roman" panose="02020603050405020304" pitchFamily="18" charset="0"/>
              <a:cs typeface="Times New Roman" panose="02020603050405020304" pitchFamily="18" charset="0"/>
            </a:rPr>
            <a:t>Strategic Mobilization &amp; Advocacy</a:t>
          </a:r>
          <a:r>
            <a:rPr lang="en-US" b="0" i="0" dirty="0">
              <a:latin typeface="Times New Roman" panose="02020603050405020304" pitchFamily="18" charset="0"/>
              <a:cs typeface="Times New Roman" panose="02020603050405020304" pitchFamily="18" charset="0"/>
            </a:rPr>
            <a:t>: Develop clear goals and collective actions that align with shared values. Utilize data driven insights to advocate for changes and resource allocation that address structural inequities. </a:t>
          </a:r>
          <a:endParaRPr lang="en-US" dirty="0">
            <a:latin typeface="Times New Roman" panose="02020603050405020304" pitchFamily="18" charset="0"/>
            <a:cs typeface="Times New Roman" panose="02020603050405020304" pitchFamily="18" charset="0"/>
          </a:endParaRPr>
        </a:p>
      </dgm:t>
    </dgm:pt>
    <dgm:pt modelId="{4A4A6083-F2F8-42D4-9BC3-872369955DB4}" type="parTrans" cxnId="{91070DAB-3390-48EA-ACC5-28A3E5188782}">
      <dgm:prSet/>
      <dgm:spPr/>
      <dgm:t>
        <a:bodyPr/>
        <a:lstStyle/>
        <a:p>
          <a:endParaRPr lang="en-US"/>
        </a:p>
      </dgm:t>
    </dgm:pt>
    <dgm:pt modelId="{791C9340-A54F-4E2C-AB47-08DF94DC1FB4}" type="sibTrans" cxnId="{91070DAB-3390-48EA-ACC5-28A3E5188782}">
      <dgm:prSet/>
      <dgm:spPr/>
      <dgm:t>
        <a:bodyPr/>
        <a:lstStyle/>
        <a:p>
          <a:endParaRPr lang="en-US"/>
        </a:p>
      </dgm:t>
    </dgm:pt>
    <dgm:pt modelId="{778F854F-2000-447D-AD26-211DFD1EBEBF}">
      <dgm:prSet/>
      <dgm:spPr/>
      <dgm:t>
        <a:bodyPr/>
        <a:lstStyle/>
        <a:p>
          <a:r>
            <a:rPr lang="en-US" b="1" dirty="0">
              <a:latin typeface="Times New Roman" panose="02020603050405020304" pitchFamily="18" charset="0"/>
              <a:cs typeface="Times New Roman" panose="02020603050405020304" pitchFamily="18" charset="0"/>
            </a:rPr>
            <a:t>Sustaining Engagement &amp; Impact</a:t>
          </a:r>
          <a:r>
            <a:rPr lang="en-US" dirty="0">
              <a:latin typeface="Times New Roman" panose="02020603050405020304" pitchFamily="18" charset="0"/>
              <a:cs typeface="Times New Roman" panose="02020603050405020304" pitchFamily="18" charset="0"/>
            </a:rPr>
            <a:t>: Establish mechanism for long-term collaboration, such as advisory councils, leadership pipelines, and mentorship programs. Ensure continuous learning and adaptation through regular assessment and feedback loops. </a:t>
          </a:r>
        </a:p>
      </dgm:t>
    </dgm:pt>
    <dgm:pt modelId="{2CFE5940-A5D3-4AD3-8BD5-211028236A60}" type="parTrans" cxnId="{763B0ECF-CA3B-46AC-8868-5D6A0971D929}">
      <dgm:prSet/>
      <dgm:spPr/>
      <dgm:t>
        <a:bodyPr/>
        <a:lstStyle/>
        <a:p>
          <a:endParaRPr lang="en-US"/>
        </a:p>
      </dgm:t>
    </dgm:pt>
    <dgm:pt modelId="{822102DE-F90C-433E-B916-E6016F0C0133}" type="sibTrans" cxnId="{763B0ECF-CA3B-46AC-8868-5D6A0971D929}">
      <dgm:prSet/>
      <dgm:spPr/>
      <dgm:t>
        <a:bodyPr/>
        <a:lstStyle/>
        <a:p>
          <a:endParaRPr lang="en-US"/>
        </a:p>
      </dgm:t>
    </dgm:pt>
    <dgm:pt modelId="{5A57C1B8-A658-432A-9192-8CB5E37EB562}">
      <dgm:prSet/>
      <dgm:spPr/>
      <dgm:t>
        <a:bodyPr/>
        <a:lstStyle/>
        <a:p>
          <a:r>
            <a:rPr lang="en-US" b="1" i="0" dirty="0">
              <a:latin typeface="Times New Roman" panose="02020603050405020304" pitchFamily="18" charset="0"/>
              <a:cs typeface="Times New Roman" panose="02020603050405020304" pitchFamily="18" charset="0"/>
            </a:rPr>
            <a:t>Leveraging Institutional &amp; Community Assets</a:t>
          </a:r>
          <a:r>
            <a:rPr lang="en-US" b="0" i="0" dirty="0">
              <a:latin typeface="Times New Roman" panose="02020603050405020304" pitchFamily="18" charset="0"/>
              <a:cs typeface="Times New Roman" panose="02020603050405020304" pitchFamily="18" charset="0"/>
            </a:rPr>
            <a:t>: Map out existing resources with schools, universities, and community organizations to maximize impact,. Foster cross-sector partnerships that amplify voices and create sustainable change </a:t>
          </a:r>
          <a:endParaRPr lang="en-US" dirty="0">
            <a:latin typeface="Times New Roman" panose="02020603050405020304" pitchFamily="18" charset="0"/>
            <a:cs typeface="Times New Roman" panose="02020603050405020304" pitchFamily="18" charset="0"/>
          </a:endParaRPr>
        </a:p>
      </dgm:t>
    </dgm:pt>
    <dgm:pt modelId="{DA1701B0-C4E4-4883-B906-D0975B9DBEB2}" type="parTrans" cxnId="{F8F1F817-FFF8-45DB-9710-61C87A89F136}">
      <dgm:prSet/>
      <dgm:spPr/>
      <dgm:t>
        <a:bodyPr/>
        <a:lstStyle/>
        <a:p>
          <a:endParaRPr lang="en-US"/>
        </a:p>
      </dgm:t>
    </dgm:pt>
    <dgm:pt modelId="{7D5F3DD7-294F-4F25-8850-3F815E465037}" type="sibTrans" cxnId="{F8F1F817-FFF8-45DB-9710-61C87A89F136}">
      <dgm:prSet/>
      <dgm:spPr/>
      <dgm:t>
        <a:bodyPr/>
        <a:lstStyle/>
        <a:p>
          <a:endParaRPr lang="en-US"/>
        </a:p>
      </dgm:t>
    </dgm:pt>
    <dgm:pt modelId="{993C4156-6158-431B-AF14-AE4D0F099237}" type="pres">
      <dgm:prSet presAssocID="{78D0ECBA-772C-48E2-8A9A-7052451C3806}" presName="root" presStyleCnt="0">
        <dgm:presLayoutVars>
          <dgm:dir/>
          <dgm:resizeHandles val="exact"/>
        </dgm:presLayoutVars>
      </dgm:prSet>
      <dgm:spPr/>
    </dgm:pt>
    <dgm:pt modelId="{955B15A2-5980-41E7-99CC-A511645BB21B}" type="pres">
      <dgm:prSet presAssocID="{98E41C36-04CD-4C2F-BF5A-7E2752AA338F}" presName="compNode" presStyleCnt="0"/>
      <dgm:spPr/>
    </dgm:pt>
    <dgm:pt modelId="{B34FE9C6-6F89-4F1F-B04E-4D0887B6B51D}" type="pres">
      <dgm:prSet presAssocID="{98E41C36-04CD-4C2F-BF5A-7E2752AA338F}" presName="bgRect" presStyleLbl="bgShp" presStyleIdx="0" presStyleCnt="3"/>
      <dgm:spPr/>
    </dgm:pt>
    <dgm:pt modelId="{519FF082-BB55-48B9-829C-E273D3AE0412}" type="pres">
      <dgm:prSet presAssocID="{98E41C36-04CD-4C2F-BF5A-7E2752AA338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EDAEB981-3F99-4EF2-8300-DDC6A7BF56E7}" type="pres">
      <dgm:prSet presAssocID="{98E41C36-04CD-4C2F-BF5A-7E2752AA338F}" presName="spaceRect" presStyleCnt="0"/>
      <dgm:spPr/>
    </dgm:pt>
    <dgm:pt modelId="{B13D4E87-8C52-4858-8069-F965D8503C32}" type="pres">
      <dgm:prSet presAssocID="{98E41C36-04CD-4C2F-BF5A-7E2752AA338F}" presName="parTx" presStyleLbl="revTx" presStyleIdx="0" presStyleCnt="3">
        <dgm:presLayoutVars>
          <dgm:chMax val="0"/>
          <dgm:chPref val="0"/>
        </dgm:presLayoutVars>
      </dgm:prSet>
      <dgm:spPr/>
    </dgm:pt>
    <dgm:pt modelId="{80978C35-62C0-4F09-B678-DC242CC77FA6}" type="pres">
      <dgm:prSet presAssocID="{791C9340-A54F-4E2C-AB47-08DF94DC1FB4}" presName="sibTrans" presStyleCnt="0"/>
      <dgm:spPr/>
    </dgm:pt>
    <dgm:pt modelId="{4BA5D024-8DE8-494D-8740-1848027514F2}" type="pres">
      <dgm:prSet presAssocID="{778F854F-2000-447D-AD26-211DFD1EBEBF}" presName="compNode" presStyleCnt="0"/>
      <dgm:spPr/>
    </dgm:pt>
    <dgm:pt modelId="{F4E0D615-777D-4B77-B5D0-C089B5310F9A}" type="pres">
      <dgm:prSet presAssocID="{778F854F-2000-447D-AD26-211DFD1EBEBF}" presName="bgRect" presStyleLbl="bgShp" presStyleIdx="1" presStyleCnt="3"/>
      <dgm:spPr/>
    </dgm:pt>
    <dgm:pt modelId="{0665B3F9-B3B5-493C-ABFB-C952DBD6A94C}" type="pres">
      <dgm:prSet presAssocID="{778F854F-2000-447D-AD26-211DFD1EBEB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57947979-D314-41A2-AA8F-6F239158EBA9}" type="pres">
      <dgm:prSet presAssocID="{778F854F-2000-447D-AD26-211DFD1EBEBF}" presName="spaceRect" presStyleCnt="0"/>
      <dgm:spPr/>
    </dgm:pt>
    <dgm:pt modelId="{C4A1738A-F94F-426B-9B03-FB2ED728C0A3}" type="pres">
      <dgm:prSet presAssocID="{778F854F-2000-447D-AD26-211DFD1EBEBF}" presName="parTx" presStyleLbl="revTx" presStyleIdx="1" presStyleCnt="3">
        <dgm:presLayoutVars>
          <dgm:chMax val="0"/>
          <dgm:chPref val="0"/>
        </dgm:presLayoutVars>
      </dgm:prSet>
      <dgm:spPr/>
    </dgm:pt>
    <dgm:pt modelId="{A9FCF467-47F8-49CD-9D0A-23E7CFE54C25}" type="pres">
      <dgm:prSet presAssocID="{822102DE-F90C-433E-B916-E6016F0C0133}" presName="sibTrans" presStyleCnt="0"/>
      <dgm:spPr/>
    </dgm:pt>
    <dgm:pt modelId="{513A350B-1483-4E67-8EBF-756062A82D7E}" type="pres">
      <dgm:prSet presAssocID="{5A57C1B8-A658-432A-9192-8CB5E37EB562}" presName="compNode" presStyleCnt="0"/>
      <dgm:spPr/>
    </dgm:pt>
    <dgm:pt modelId="{BE1A4997-B1F3-4BDB-ACB7-A04AF0478EA4}" type="pres">
      <dgm:prSet presAssocID="{5A57C1B8-A658-432A-9192-8CB5E37EB562}" presName="bgRect" presStyleLbl="bgShp" presStyleIdx="2" presStyleCnt="3"/>
      <dgm:spPr/>
    </dgm:pt>
    <dgm:pt modelId="{70130635-8333-4406-B5CF-E6553D875321}" type="pres">
      <dgm:prSet presAssocID="{5A57C1B8-A658-432A-9192-8CB5E37EB56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BB950B73-D961-4774-BB45-A60D73A4AF8A}" type="pres">
      <dgm:prSet presAssocID="{5A57C1B8-A658-432A-9192-8CB5E37EB562}" presName="spaceRect" presStyleCnt="0"/>
      <dgm:spPr/>
    </dgm:pt>
    <dgm:pt modelId="{EC41E0DC-EF13-4F31-87F3-51B97C34570C}" type="pres">
      <dgm:prSet presAssocID="{5A57C1B8-A658-432A-9192-8CB5E37EB562}" presName="parTx" presStyleLbl="revTx" presStyleIdx="2" presStyleCnt="3">
        <dgm:presLayoutVars>
          <dgm:chMax val="0"/>
          <dgm:chPref val="0"/>
        </dgm:presLayoutVars>
      </dgm:prSet>
      <dgm:spPr/>
    </dgm:pt>
  </dgm:ptLst>
  <dgm:cxnLst>
    <dgm:cxn modelId="{F8F1F817-FFF8-45DB-9710-61C87A89F136}" srcId="{78D0ECBA-772C-48E2-8A9A-7052451C3806}" destId="{5A57C1B8-A658-432A-9192-8CB5E37EB562}" srcOrd="2" destOrd="0" parTransId="{DA1701B0-C4E4-4883-B906-D0975B9DBEB2}" sibTransId="{7D5F3DD7-294F-4F25-8850-3F815E465037}"/>
    <dgm:cxn modelId="{F459FB29-2DC7-4400-8CE9-026E29E271E2}" type="presOf" srcId="{78D0ECBA-772C-48E2-8A9A-7052451C3806}" destId="{993C4156-6158-431B-AF14-AE4D0F099237}" srcOrd="0" destOrd="0" presId="urn:microsoft.com/office/officeart/2018/2/layout/IconVerticalSolidList"/>
    <dgm:cxn modelId="{FC171239-0362-4611-8C27-4D31B9180A6A}" type="presOf" srcId="{778F854F-2000-447D-AD26-211DFD1EBEBF}" destId="{C4A1738A-F94F-426B-9B03-FB2ED728C0A3}" srcOrd="0" destOrd="0" presId="urn:microsoft.com/office/officeart/2018/2/layout/IconVerticalSolidList"/>
    <dgm:cxn modelId="{B9706291-AACF-408B-A1B9-EF358BFF983A}" type="presOf" srcId="{5A57C1B8-A658-432A-9192-8CB5E37EB562}" destId="{EC41E0DC-EF13-4F31-87F3-51B97C34570C}" srcOrd="0" destOrd="0" presId="urn:microsoft.com/office/officeart/2018/2/layout/IconVerticalSolidList"/>
    <dgm:cxn modelId="{91070DAB-3390-48EA-ACC5-28A3E5188782}" srcId="{78D0ECBA-772C-48E2-8A9A-7052451C3806}" destId="{98E41C36-04CD-4C2F-BF5A-7E2752AA338F}" srcOrd="0" destOrd="0" parTransId="{4A4A6083-F2F8-42D4-9BC3-872369955DB4}" sibTransId="{791C9340-A54F-4E2C-AB47-08DF94DC1FB4}"/>
    <dgm:cxn modelId="{70B38EB8-823B-4729-9729-64BD81998B68}" type="presOf" srcId="{98E41C36-04CD-4C2F-BF5A-7E2752AA338F}" destId="{B13D4E87-8C52-4858-8069-F965D8503C32}" srcOrd="0" destOrd="0" presId="urn:microsoft.com/office/officeart/2018/2/layout/IconVerticalSolidList"/>
    <dgm:cxn modelId="{763B0ECF-CA3B-46AC-8868-5D6A0971D929}" srcId="{78D0ECBA-772C-48E2-8A9A-7052451C3806}" destId="{778F854F-2000-447D-AD26-211DFD1EBEBF}" srcOrd="1" destOrd="0" parTransId="{2CFE5940-A5D3-4AD3-8BD5-211028236A60}" sibTransId="{822102DE-F90C-433E-B916-E6016F0C0133}"/>
    <dgm:cxn modelId="{F5BE881E-EEBA-4927-97B7-DC1BF6752C5E}" type="presParOf" srcId="{993C4156-6158-431B-AF14-AE4D0F099237}" destId="{955B15A2-5980-41E7-99CC-A511645BB21B}" srcOrd="0" destOrd="0" presId="urn:microsoft.com/office/officeart/2018/2/layout/IconVerticalSolidList"/>
    <dgm:cxn modelId="{12388AC1-70E8-449A-BCB6-707A261F8D13}" type="presParOf" srcId="{955B15A2-5980-41E7-99CC-A511645BB21B}" destId="{B34FE9C6-6F89-4F1F-B04E-4D0887B6B51D}" srcOrd="0" destOrd="0" presId="urn:microsoft.com/office/officeart/2018/2/layout/IconVerticalSolidList"/>
    <dgm:cxn modelId="{4FC2DA54-42B4-4933-9D13-558102046E95}" type="presParOf" srcId="{955B15A2-5980-41E7-99CC-A511645BB21B}" destId="{519FF082-BB55-48B9-829C-E273D3AE0412}" srcOrd="1" destOrd="0" presId="urn:microsoft.com/office/officeart/2018/2/layout/IconVerticalSolidList"/>
    <dgm:cxn modelId="{A3B11AE9-0D20-406A-8BCA-61FDAA19DD67}" type="presParOf" srcId="{955B15A2-5980-41E7-99CC-A511645BB21B}" destId="{EDAEB981-3F99-4EF2-8300-DDC6A7BF56E7}" srcOrd="2" destOrd="0" presId="urn:microsoft.com/office/officeart/2018/2/layout/IconVerticalSolidList"/>
    <dgm:cxn modelId="{CF7EEAE5-2267-46EB-AB9E-C3B1D5A09013}" type="presParOf" srcId="{955B15A2-5980-41E7-99CC-A511645BB21B}" destId="{B13D4E87-8C52-4858-8069-F965D8503C32}" srcOrd="3" destOrd="0" presId="urn:microsoft.com/office/officeart/2018/2/layout/IconVerticalSolidList"/>
    <dgm:cxn modelId="{709D8318-85B6-4C63-9096-8347C8C3AF42}" type="presParOf" srcId="{993C4156-6158-431B-AF14-AE4D0F099237}" destId="{80978C35-62C0-4F09-B678-DC242CC77FA6}" srcOrd="1" destOrd="0" presId="urn:microsoft.com/office/officeart/2018/2/layout/IconVerticalSolidList"/>
    <dgm:cxn modelId="{2368EC09-379F-40A8-863D-831ECB25CC2E}" type="presParOf" srcId="{993C4156-6158-431B-AF14-AE4D0F099237}" destId="{4BA5D024-8DE8-494D-8740-1848027514F2}" srcOrd="2" destOrd="0" presId="urn:microsoft.com/office/officeart/2018/2/layout/IconVerticalSolidList"/>
    <dgm:cxn modelId="{F125B995-30F0-4640-825B-7E6E21ECDD46}" type="presParOf" srcId="{4BA5D024-8DE8-494D-8740-1848027514F2}" destId="{F4E0D615-777D-4B77-B5D0-C089B5310F9A}" srcOrd="0" destOrd="0" presId="urn:microsoft.com/office/officeart/2018/2/layout/IconVerticalSolidList"/>
    <dgm:cxn modelId="{CD6D9691-88DE-42DD-8F0E-4D4CF77D3574}" type="presParOf" srcId="{4BA5D024-8DE8-494D-8740-1848027514F2}" destId="{0665B3F9-B3B5-493C-ABFB-C952DBD6A94C}" srcOrd="1" destOrd="0" presId="urn:microsoft.com/office/officeart/2018/2/layout/IconVerticalSolidList"/>
    <dgm:cxn modelId="{38B9CD1A-41D3-4452-AFC3-848B6FFC6F6A}" type="presParOf" srcId="{4BA5D024-8DE8-494D-8740-1848027514F2}" destId="{57947979-D314-41A2-AA8F-6F239158EBA9}" srcOrd="2" destOrd="0" presId="urn:microsoft.com/office/officeart/2018/2/layout/IconVerticalSolidList"/>
    <dgm:cxn modelId="{E8487AB8-E679-4213-A524-DC4350625C24}" type="presParOf" srcId="{4BA5D024-8DE8-494D-8740-1848027514F2}" destId="{C4A1738A-F94F-426B-9B03-FB2ED728C0A3}" srcOrd="3" destOrd="0" presId="urn:microsoft.com/office/officeart/2018/2/layout/IconVerticalSolidList"/>
    <dgm:cxn modelId="{A6124AAC-886C-458A-9A3B-C2433173321B}" type="presParOf" srcId="{993C4156-6158-431B-AF14-AE4D0F099237}" destId="{A9FCF467-47F8-49CD-9D0A-23E7CFE54C25}" srcOrd="3" destOrd="0" presId="urn:microsoft.com/office/officeart/2018/2/layout/IconVerticalSolidList"/>
    <dgm:cxn modelId="{CB56A7F0-81DA-4034-91F8-3B2467497849}" type="presParOf" srcId="{993C4156-6158-431B-AF14-AE4D0F099237}" destId="{513A350B-1483-4E67-8EBF-756062A82D7E}" srcOrd="4" destOrd="0" presId="urn:microsoft.com/office/officeart/2018/2/layout/IconVerticalSolidList"/>
    <dgm:cxn modelId="{2181DBAB-915F-4CE2-8E4F-836FEBBEB7C9}" type="presParOf" srcId="{513A350B-1483-4E67-8EBF-756062A82D7E}" destId="{BE1A4997-B1F3-4BDB-ACB7-A04AF0478EA4}" srcOrd="0" destOrd="0" presId="urn:microsoft.com/office/officeart/2018/2/layout/IconVerticalSolidList"/>
    <dgm:cxn modelId="{9E691E70-A664-4F7A-B62D-5239543723B7}" type="presParOf" srcId="{513A350B-1483-4E67-8EBF-756062A82D7E}" destId="{70130635-8333-4406-B5CF-E6553D875321}" srcOrd="1" destOrd="0" presId="urn:microsoft.com/office/officeart/2018/2/layout/IconVerticalSolidList"/>
    <dgm:cxn modelId="{5695A861-D9A2-47E2-881D-972828226E1D}" type="presParOf" srcId="{513A350B-1483-4E67-8EBF-756062A82D7E}" destId="{BB950B73-D961-4774-BB45-A60D73A4AF8A}" srcOrd="2" destOrd="0" presId="urn:microsoft.com/office/officeart/2018/2/layout/IconVerticalSolidList"/>
    <dgm:cxn modelId="{1DE31856-CFE2-4869-A645-EAA063D6EF8C}" type="presParOf" srcId="{513A350B-1483-4E67-8EBF-756062A82D7E}" destId="{EC41E0DC-EF13-4F31-87F3-51B97C34570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D0ECBA-772C-48E2-8A9A-7052451C380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8E41C36-04CD-4C2F-BF5A-7E2752AA338F}">
      <dgm:prSet/>
      <dgm:spPr/>
      <dgm:t>
        <a:bodyPr/>
        <a:lstStyle/>
        <a:p>
          <a:r>
            <a:rPr lang="en-US" b="1" i="0" dirty="0">
              <a:latin typeface="Times New Roman" panose="02020603050405020304" pitchFamily="18" charset="0"/>
              <a:cs typeface="Times New Roman" panose="02020603050405020304" pitchFamily="18" charset="0"/>
            </a:rPr>
            <a:t>Champion Investment &amp; Sustainability</a:t>
          </a:r>
          <a:r>
            <a:rPr lang="en-US" b="0" i="0" dirty="0">
              <a:latin typeface="Times New Roman" panose="02020603050405020304" pitchFamily="18" charset="0"/>
              <a:cs typeface="Times New Roman" panose="02020603050405020304" pitchFamily="18" charset="0"/>
            </a:rPr>
            <a:t>: Demand consistent funding, policy protections, and resources to ensure that our field, and our work thrives despite shifting political landscapes </a:t>
          </a:r>
          <a:endParaRPr lang="en-US" dirty="0">
            <a:latin typeface="Times New Roman" panose="02020603050405020304" pitchFamily="18" charset="0"/>
            <a:cs typeface="Times New Roman" panose="02020603050405020304" pitchFamily="18" charset="0"/>
          </a:endParaRPr>
        </a:p>
      </dgm:t>
    </dgm:pt>
    <dgm:pt modelId="{4A4A6083-F2F8-42D4-9BC3-872369955DB4}" type="parTrans" cxnId="{91070DAB-3390-48EA-ACC5-28A3E5188782}">
      <dgm:prSet/>
      <dgm:spPr/>
      <dgm:t>
        <a:bodyPr/>
        <a:lstStyle/>
        <a:p>
          <a:endParaRPr lang="en-US"/>
        </a:p>
      </dgm:t>
    </dgm:pt>
    <dgm:pt modelId="{791C9340-A54F-4E2C-AB47-08DF94DC1FB4}" type="sibTrans" cxnId="{91070DAB-3390-48EA-ACC5-28A3E5188782}">
      <dgm:prSet/>
      <dgm:spPr/>
      <dgm:t>
        <a:bodyPr/>
        <a:lstStyle/>
        <a:p>
          <a:endParaRPr lang="en-US"/>
        </a:p>
      </dgm:t>
    </dgm:pt>
    <dgm:pt modelId="{778F854F-2000-447D-AD26-211DFD1EBEBF}">
      <dgm:prSet/>
      <dgm:spPr/>
      <dgm:t>
        <a:bodyPr/>
        <a:lstStyle/>
        <a:p>
          <a:r>
            <a:rPr lang="en-US" b="1" dirty="0">
              <a:latin typeface="Times New Roman" panose="02020603050405020304" pitchFamily="18" charset="0"/>
              <a:cs typeface="Times New Roman" panose="02020603050405020304" pitchFamily="18" charset="0"/>
            </a:rPr>
            <a:t>Empower Broader Partnerships</a:t>
          </a:r>
          <a:r>
            <a:rPr lang="en-US" dirty="0">
              <a:latin typeface="Times New Roman" panose="02020603050405020304" pitchFamily="18" charset="0"/>
              <a:cs typeface="Times New Roman" panose="02020603050405020304" pitchFamily="18" charset="0"/>
            </a:rPr>
            <a:t>: Support and amplify education led initiative that push for equity, justice, and academic excellence in the face of systemic challenges. </a:t>
          </a:r>
        </a:p>
      </dgm:t>
    </dgm:pt>
    <dgm:pt modelId="{2CFE5940-A5D3-4AD3-8BD5-211028236A60}" type="parTrans" cxnId="{763B0ECF-CA3B-46AC-8868-5D6A0971D929}">
      <dgm:prSet/>
      <dgm:spPr/>
      <dgm:t>
        <a:bodyPr/>
        <a:lstStyle/>
        <a:p>
          <a:endParaRPr lang="en-US"/>
        </a:p>
      </dgm:t>
    </dgm:pt>
    <dgm:pt modelId="{822102DE-F90C-433E-B916-E6016F0C0133}" type="sibTrans" cxnId="{763B0ECF-CA3B-46AC-8868-5D6A0971D929}">
      <dgm:prSet/>
      <dgm:spPr/>
      <dgm:t>
        <a:bodyPr/>
        <a:lstStyle/>
        <a:p>
          <a:endParaRPr lang="en-US"/>
        </a:p>
      </dgm:t>
    </dgm:pt>
    <dgm:pt modelId="{5A57C1B8-A658-432A-9192-8CB5E37EB562}">
      <dgm:prSet/>
      <dgm:spPr/>
      <dgm:t>
        <a:bodyPr/>
        <a:lstStyle/>
        <a:p>
          <a:r>
            <a:rPr lang="en-US" b="1" i="0" dirty="0">
              <a:latin typeface="Times New Roman" panose="02020603050405020304" pitchFamily="18" charset="0"/>
              <a:cs typeface="Times New Roman" panose="02020603050405020304" pitchFamily="18" charset="0"/>
            </a:rPr>
            <a:t>Strengthen Alliances for Educational Justice</a:t>
          </a:r>
          <a:r>
            <a:rPr lang="en-US" b="0" i="0" dirty="0">
              <a:latin typeface="Times New Roman" panose="02020603050405020304" pitchFamily="18" charset="0"/>
              <a:cs typeface="Times New Roman" panose="02020603050405020304" pitchFamily="18" charset="0"/>
            </a:rPr>
            <a:t>: Forge stronger connections between unions communities, and advocacy groups to defend educators, expand opportunities, and safeguard the future of education. </a:t>
          </a:r>
          <a:endParaRPr lang="en-US" dirty="0">
            <a:latin typeface="Times New Roman" panose="02020603050405020304" pitchFamily="18" charset="0"/>
            <a:cs typeface="Times New Roman" panose="02020603050405020304" pitchFamily="18" charset="0"/>
          </a:endParaRPr>
        </a:p>
      </dgm:t>
    </dgm:pt>
    <dgm:pt modelId="{DA1701B0-C4E4-4883-B906-D0975B9DBEB2}" type="parTrans" cxnId="{F8F1F817-FFF8-45DB-9710-61C87A89F136}">
      <dgm:prSet/>
      <dgm:spPr/>
      <dgm:t>
        <a:bodyPr/>
        <a:lstStyle/>
        <a:p>
          <a:endParaRPr lang="en-US"/>
        </a:p>
      </dgm:t>
    </dgm:pt>
    <dgm:pt modelId="{7D5F3DD7-294F-4F25-8850-3F815E465037}" type="sibTrans" cxnId="{F8F1F817-FFF8-45DB-9710-61C87A89F136}">
      <dgm:prSet/>
      <dgm:spPr/>
      <dgm:t>
        <a:bodyPr/>
        <a:lstStyle/>
        <a:p>
          <a:endParaRPr lang="en-US"/>
        </a:p>
      </dgm:t>
    </dgm:pt>
    <dgm:pt modelId="{993C4156-6158-431B-AF14-AE4D0F099237}" type="pres">
      <dgm:prSet presAssocID="{78D0ECBA-772C-48E2-8A9A-7052451C3806}" presName="root" presStyleCnt="0">
        <dgm:presLayoutVars>
          <dgm:dir/>
          <dgm:resizeHandles val="exact"/>
        </dgm:presLayoutVars>
      </dgm:prSet>
      <dgm:spPr/>
    </dgm:pt>
    <dgm:pt modelId="{955B15A2-5980-41E7-99CC-A511645BB21B}" type="pres">
      <dgm:prSet presAssocID="{98E41C36-04CD-4C2F-BF5A-7E2752AA338F}" presName="compNode" presStyleCnt="0"/>
      <dgm:spPr/>
    </dgm:pt>
    <dgm:pt modelId="{B34FE9C6-6F89-4F1F-B04E-4D0887B6B51D}" type="pres">
      <dgm:prSet presAssocID="{98E41C36-04CD-4C2F-BF5A-7E2752AA338F}" presName="bgRect" presStyleLbl="bgShp" presStyleIdx="0" presStyleCnt="3"/>
      <dgm:spPr/>
    </dgm:pt>
    <dgm:pt modelId="{519FF082-BB55-48B9-829C-E273D3AE0412}" type="pres">
      <dgm:prSet presAssocID="{98E41C36-04CD-4C2F-BF5A-7E2752AA338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EDAEB981-3F99-4EF2-8300-DDC6A7BF56E7}" type="pres">
      <dgm:prSet presAssocID="{98E41C36-04CD-4C2F-BF5A-7E2752AA338F}" presName="spaceRect" presStyleCnt="0"/>
      <dgm:spPr/>
    </dgm:pt>
    <dgm:pt modelId="{B13D4E87-8C52-4858-8069-F965D8503C32}" type="pres">
      <dgm:prSet presAssocID="{98E41C36-04CD-4C2F-BF5A-7E2752AA338F}" presName="parTx" presStyleLbl="revTx" presStyleIdx="0" presStyleCnt="3">
        <dgm:presLayoutVars>
          <dgm:chMax val="0"/>
          <dgm:chPref val="0"/>
        </dgm:presLayoutVars>
      </dgm:prSet>
      <dgm:spPr/>
    </dgm:pt>
    <dgm:pt modelId="{80978C35-62C0-4F09-B678-DC242CC77FA6}" type="pres">
      <dgm:prSet presAssocID="{791C9340-A54F-4E2C-AB47-08DF94DC1FB4}" presName="sibTrans" presStyleCnt="0"/>
      <dgm:spPr/>
    </dgm:pt>
    <dgm:pt modelId="{4BA5D024-8DE8-494D-8740-1848027514F2}" type="pres">
      <dgm:prSet presAssocID="{778F854F-2000-447D-AD26-211DFD1EBEBF}" presName="compNode" presStyleCnt="0"/>
      <dgm:spPr/>
    </dgm:pt>
    <dgm:pt modelId="{F4E0D615-777D-4B77-B5D0-C089B5310F9A}" type="pres">
      <dgm:prSet presAssocID="{778F854F-2000-447D-AD26-211DFD1EBEBF}" presName="bgRect" presStyleLbl="bgShp" presStyleIdx="1" presStyleCnt="3"/>
      <dgm:spPr/>
    </dgm:pt>
    <dgm:pt modelId="{0665B3F9-B3B5-493C-ABFB-C952DBD6A94C}" type="pres">
      <dgm:prSet presAssocID="{778F854F-2000-447D-AD26-211DFD1EBEB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57947979-D314-41A2-AA8F-6F239158EBA9}" type="pres">
      <dgm:prSet presAssocID="{778F854F-2000-447D-AD26-211DFD1EBEBF}" presName="spaceRect" presStyleCnt="0"/>
      <dgm:spPr/>
    </dgm:pt>
    <dgm:pt modelId="{C4A1738A-F94F-426B-9B03-FB2ED728C0A3}" type="pres">
      <dgm:prSet presAssocID="{778F854F-2000-447D-AD26-211DFD1EBEBF}" presName="parTx" presStyleLbl="revTx" presStyleIdx="1" presStyleCnt="3">
        <dgm:presLayoutVars>
          <dgm:chMax val="0"/>
          <dgm:chPref val="0"/>
        </dgm:presLayoutVars>
      </dgm:prSet>
      <dgm:spPr/>
    </dgm:pt>
    <dgm:pt modelId="{A9FCF467-47F8-49CD-9D0A-23E7CFE54C25}" type="pres">
      <dgm:prSet presAssocID="{822102DE-F90C-433E-B916-E6016F0C0133}" presName="sibTrans" presStyleCnt="0"/>
      <dgm:spPr/>
    </dgm:pt>
    <dgm:pt modelId="{513A350B-1483-4E67-8EBF-756062A82D7E}" type="pres">
      <dgm:prSet presAssocID="{5A57C1B8-A658-432A-9192-8CB5E37EB562}" presName="compNode" presStyleCnt="0"/>
      <dgm:spPr/>
    </dgm:pt>
    <dgm:pt modelId="{BE1A4997-B1F3-4BDB-ACB7-A04AF0478EA4}" type="pres">
      <dgm:prSet presAssocID="{5A57C1B8-A658-432A-9192-8CB5E37EB562}" presName="bgRect" presStyleLbl="bgShp" presStyleIdx="2" presStyleCnt="3"/>
      <dgm:spPr/>
    </dgm:pt>
    <dgm:pt modelId="{70130635-8333-4406-B5CF-E6553D875321}" type="pres">
      <dgm:prSet presAssocID="{5A57C1B8-A658-432A-9192-8CB5E37EB56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BB950B73-D961-4774-BB45-A60D73A4AF8A}" type="pres">
      <dgm:prSet presAssocID="{5A57C1B8-A658-432A-9192-8CB5E37EB562}" presName="spaceRect" presStyleCnt="0"/>
      <dgm:spPr/>
    </dgm:pt>
    <dgm:pt modelId="{EC41E0DC-EF13-4F31-87F3-51B97C34570C}" type="pres">
      <dgm:prSet presAssocID="{5A57C1B8-A658-432A-9192-8CB5E37EB562}" presName="parTx" presStyleLbl="revTx" presStyleIdx="2" presStyleCnt="3">
        <dgm:presLayoutVars>
          <dgm:chMax val="0"/>
          <dgm:chPref val="0"/>
        </dgm:presLayoutVars>
      </dgm:prSet>
      <dgm:spPr/>
    </dgm:pt>
  </dgm:ptLst>
  <dgm:cxnLst>
    <dgm:cxn modelId="{F8F1F817-FFF8-45DB-9710-61C87A89F136}" srcId="{78D0ECBA-772C-48E2-8A9A-7052451C3806}" destId="{5A57C1B8-A658-432A-9192-8CB5E37EB562}" srcOrd="2" destOrd="0" parTransId="{DA1701B0-C4E4-4883-B906-D0975B9DBEB2}" sibTransId="{7D5F3DD7-294F-4F25-8850-3F815E465037}"/>
    <dgm:cxn modelId="{F459FB29-2DC7-4400-8CE9-026E29E271E2}" type="presOf" srcId="{78D0ECBA-772C-48E2-8A9A-7052451C3806}" destId="{993C4156-6158-431B-AF14-AE4D0F099237}" srcOrd="0" destOrd="0" presId="urn:microsoft.com/office/officeart/2018/2/layout/IconVerticalSolidList"/>
    <dgm:cxn modelId="{FC171239-0362-4611-8C27-4D31B9180A6A}" type="presOf" srcId="{778F854F-2000-447D-AD26-211DFD1EBEBF}" destId="{C4A1738A-F94F-426B-9B03-FB2ED728C0A3}" srcOrd="0" destOrd="0" presId="urn:microsoft.com/office/officeart/2018/2/layout/IconVerticalSolidList"/>
    <dgm:cxn modelId="{B9706291-AACF-408B-A1B9-EF358BFF983A}" type="presOf" srcId="{5A57C1B8-A658-432A-9192-8CB5E37EB562}" destId="{EC41E0DC-EF13-4F31-87F3-51B97C34570C}" srcOrd="0" destOrd="0" presId="urn:microsoft.com/office/officeart/2018/2/layout/IconVerticalSolidList"/>
    <dgm:cxn modelId="{91070DAB-3390-48EA-ACC5-28A3E5188782}" srcId="{78D0ECBA-772C-48E2-8A9A-7052451C3806}" destId="{98E41C36-04CD-4C2F-BF5A-7E2752AA338F}" srcOrd="0" destOrd="0" parTransId="{4A4A6083-F2F8-42D4-9BC3-872369955DB4}" sibTransId="{791C9340-A54F-4E2C-AB47-08DF94DC1FB4}"/>
    <dgm:cxn modelId="{70B38EB8-823B-4729-9729-64BD81998B68}" type="presOf" srcId="{98E41C36-04CD-4C2F-BF5A-7E2752AA338F}" destId="{B13D4E87-8C52-4858-8069-F965D8503C32}" srcOrd="0" destOrd="0" presId="urn:microsoft.com/office/officeart/2018/2/layout/IconVerticalSolidList"/>
    <dgm:cxn modelId="{763B0ECF-CA3B-46AC-8868-5D6A0971D929}" srcId="{78D0ECBA-772C-48E2-8A9A-7052451C3806}" destId="{778F854F-2000-447D-AD26-211DFD1EBEBF}" srcOrd="1" destOrd="0" parTransId="{2CFE5940-A5D3-4AD3-8BD5-211028236A60}" sibTransId="{822102DE-F90C-433E-B916-E6016F0C0133}"/>
    <dgm:cxn modelId="{F5BE881E-EEBA-4927-97B7-DC1BF6752C5E}" type="presParOf" srcId="{993C4156-6158-431B-AF14-AE4D0F099237}" destId="{955B15A2-5980-41E7-99CC-A511645BB21B}" srcOrd="0" destOrd="0" presId="urn:microsoft.com/office/officeart/2018/2/layout/IconVerticalSolidList"/>
    <dgm:cxn modelId="{12388AC1-70E8-449A-BCB6-707A261F8D13}" type="presParOf" srcId="{955B15A2-5980-41E7-99CC-A511645BB21B}" destId="{B34FE9C6-6F89-4F1F-B04E-4D0887B6B51D}" srcOrd="0" destOrd="0" presId="urn:microsoft.com/office/officeart/2018/2/layout/IconVerticalSolidList"/>
    <dgm:cxn modelId="{4FC2DA54-42B4-4933-9D13-558102046E95}" type="presParOf" srcId="{955B15A2-5980-41E7-99CC-A511645BB21B}" destId="{519FF082-BB55-48B9-829C-E273D3AE0412}" srcOrd="1" destOrd="0" presId="urn:microsoft.com/office/officeart/2018/2/layout/IconVerticalSolidList"/>
    <dgm:cxn modelId="{A3B11AE9-0D20-406A-8BCA-61FDAA19DD67}" type="presParOf" srcId="{955B15A2-5980-41E7-99CC-A511645BB21B}" destId="{EDAEB981-3F99-4EF2-8300-DDC6A7BF56E7}" srcOrd="2" destOrd="0" presId="urn:microsoft.com/office/officeart/2018/2/layout/IconVerticalSolidList"/>
    <dgm:cxn modelId="{CF7EEAE5-2267-46EB-AB9E-C3B1D5A09013}" type="presParOf" srcId="{955B15A2-5980-41E7-99CC-A511645BB21B}" destId="{B13D4E87-8C52-4858-8069-F965D8503C32}" srcOrd="3" destOrd="0" presId="urn:microsoft.com/office/officeart/2018/2/layout/IconVerticalSolidList"/>
    <dgm:cxn modelId="{709D8318-85B6-4C63-9096-8347C8C3AF42}" type="presParOf" srcId="{993C4156-6158-431B-AF14-AE4D0F099237}" destId="{80978C35-62C0-4F09-B678-DC242CC77FA6}" srcOrd="1" destOrd="0" presId="urn:microsoft.com/office/officeart/2018/2/layout/IconVerticalSolidList"/>
    <dgm:cxn modelId="{2368EC09-379F-40A8-863D-831ECB25CC2E}" type="presParOf" srcId="{993C4156-6158-431B-AF14-AE4D0F099237}" destId="{4BA5D024-8DE8-494D-8740-1848027514F2}" srcOrd="2" destOrd="0" presId="urn:microsoft.com/office/officeart/2018/2/layout/IconVerticalSolidList"/>
    <dgm:cxn modelId="{F125B995-30F0-4640-825B-7E6E21ECDD46}" type="presParOf" srcId="{4BA5D024-8DE8-494D-8740-1848027514F2}" destId="{F4E0D615-777D-4B77-B5D0-C089B5310F9A}" srcOrd="0" destOrd="0" presId="urn:microsoft.com/office/officeart/2018/2/layout/IconVerticalSolidList"/>
    <dgm:cxn modelId="{CD6D9691-88DE-42DD-8F0E-4D4CF77D3574}" type="presParOf" srcId="{4BA5D024-8DE8-494D-8740-1848027514F2}" destId="{0665B3F9-B3B5-493C-ABFB-C952DBD6A94C}" srcOrd="1" destOrd="0" presId="urn:microsoft.com/office/officeart/2018/2/layout/IconVerticalSolidList"/>
    <dgm:cxn modelId="{38B9CD1A-41D3-4452-AFC3-848B6FFC6F6A}" type="presParOf" srcId="{4BA5D024-8DE8-494D-8740-1848027514F2}" destId="{57947979-D314-41A2-AA8F-6F239158EBA9}" srcOrd="2" destOrd="0" presId="urn:microsoft.com/office/officeart/2018/2/layout/IconVerticalSolidList"/>
    <dgm:cxn modelId="{E8487AB8-E679-4213-A524-DC4350625C24}" type="presParOf" srcId="{4BA5D024-8DE8-494D-8740-1848027514F2}" destId="{C4A1738A-F94F-426B-9B03-FB2ED728C0A3}" srcOrd="3" destOrd="0" presId="urn:microsoft.com/office/officeart/2018/2/layout/IconVerticalSolidList"/>
    <dgm:cxn modelId="{A6124AAC-886C-458A-9A3B-C2433173321B}" type="presParOf" srcId="{993C4156-6158-431B-AF14-AE4D0F099237}" destId="{A9FCF467-47F8-49CD-9D0A-23E7CFE54C25}" srcOrd="3" destOrd="0" presId="urn:microsoft.com/office/officeart/2018/2/layout/IconVerticalSolidList"/>
    <dgm:cxn modelId="{CB56A7F0-81DA-4034-91F8-3B2467497849}" type="presParOf" srcId="{993C4156-6158-431B-AF14-AE4D0F099237}" destId="{513A350B-1483-4E67-8EBF-756062A82D7E}" srcOrd="4" destOrd="0" presId="urn:microsoft.com/office/officeart/2018/2/layout/IconVerticalSolidList"/>
    <dgm:cxn modelId="{2181DBAB-915F-4CE2-8E4F-836FEBBEB7C9}" type="presParOf" srcId="{513A350B-1483-4E67-8EBF-756062A82D7E}" destId="{BE1A4997-B1F3-4BDB-ACB7-A04AF0478EA4}" srcOrd="0" destOrd="0" presId="urn:microsoft.com/office/officeart/2018/2/layout/IconVerticalSolidList"/>
    <dgm:cxn modelId="{9E691E70-A664-4F7A-B62D-5239543723B7}" type="presParOf" srcId="{513A350B-1483-4E67-8EBF-756062A82D7E}" destId="{70130635-8333-4406-B5CF-E6553D875321}" srcOrd="1" destOrd="0" presId="urn:microsoft.com/office/officeart/2018/2/layout/IconVerticalSolidList"/>
    <dgm:cxn modelId="{5695A861-D9A2-47E2-881D-972828226E1D}" type="presParOf" srcId="{513A350B-1483-4E67-8EBF-756062A82D7E}" destId="{BB950B73-D961-4774-BB45-A60D73A4AF8A}" srcOrd="2" destOrd="0" presId="urn:microsoft.com/office/officeart/2018/2/layout/IconVerticalSolidList"/>
    <dgm:cxn modelId="{1DE31856-CFE2-4869-A645-EAA063D6EF8C}" type="presParOf" srcId="{513A350B-1483-4E67-8EBF-756062A82D7E}" destId="{EC41E0DC-EF13-4F31-87F3-51B97C34570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FE9C6-6F89-4F1F-B04E-4D0887B6B51D}">
      <dsp:nvSpPr>
        <dsp:cNvPr id="0" name=""/>
        <dsp:cNvSpPr/>
      </dsp:nvSpPr>
      <dsp:spPr>
        <a:xfrm>
          <a:off x="0" y="483"/>
          <a:ext cx="10744200" cy="11306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9FF082-BB55-48B9-829C-E273D3AE0412}">
      <dsp:nvSpPr>
        <dsp:cNvPr id="0" name=""/>
        <dsp:cNvSpPr/>
      </dsp:nvSpPr>
      <dsp:spPr>
        <a:xfrm>
          <a:off x="342024" y="254881"/>
          <a:ext cx="621863" cy="6218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3D4E87-8C52-4858-8069-F965D8503C32}">
      <dsp:nvSpPr>
        <dsp:cNvPr id="0" name=""/>
        <dsp:cNvSpPr/>
      </dsp:nvSpPr>
      <dsp:spPr>
        <a:xfrm>
          <a:off x="1305913" y="483"/>
          <a:ext cx="9438286" cy="1130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662" tIns="119662" rIns="119662" bIns="119662" numCol="1" spcCol="1270" anchor="ctr" anchorCtr="0">
          <a:noAutofit/>
        </a:bodyPr>
        <a:lstStyle/>
        <a:p>
          <a:pPr marL="0" lvl="0" indent="0" algn="l" defTabSz="889000">
            <a:lnSpc>
              <a:spcPct val="90000"/>
            </a:lnSpc>
            <a:spcBef>
              <a:spcPct val="0"/>
            </a:spcBef>
            <a:spcAft>
              <a:spcPct val="35000"/>
            </a:spcAft>
            <a:buNone/>
          </a:pPr>
          <a:r>
            <a:rPr lang="en-US" sz="2000" b="1" i="0" kern="1200" dirty="0">
              <a:latin typeface="Times New Roman" panose="02020603050405020304" pitchFamily="18" charset="0"/>
              <a:cs typeface="Times New Roman" panose="02020603050405020304" pitchFamily="18" charset="0"/>
            </a:rPr>
            <a:t>Strategic Mobilization &amp; Advocacy</a:t>
          </a:r>
          <a:r>
            <a:rPr lang="en-US" sz="2000" b="0" i="0" kern="1200" dirty="0">
              <a:latin typeface="Times New Roman" panose="02020603050405020304" pitchFamily="18" charset="0"/>
              <a:cs typeface="Times New Roman" panose="02020603050405020304" pitchFamily="18" charset="0"/>
            </a:rPr>
            <a:t>: Develop clear goals and collective actions that align with shared values. Utilize data driven insights to advocate for changes and resource allocation that address structural inequities. </a:t>
          </a:r>
          <a:endParaRPr lang="en-US" sz="2000" kern="1200" dirty="0">
            <a:latin typeface="Times New Roman" panose="02020603050405020304" pitchFamily="18" charset="0"/>
            <a:cs typeface="Times New Roman" panose="02020603050405020304" pitchFamily="18" charset="0"/>
          </a:endParaRPr>
        </a:p>
      </dsp:txBody>
      <dsp:txXfrm>
        <a:off x="1305913" y="483"/>
        <a:ext cx="9438286" cy="1130661"/>
      </dsp:txXfrm>
    </dsp:sp>
    <dsp:sp modelId="{F4E0D615-777D-4B77-B5D0-C089B5310F9A}">
      <dsp:nvSpPr>
        <dsp:cNvPr id="0" name=""/>
        <dsp:cNvSpPr/>
      </dsp:nvSpPr>
      <dsp:spPr>
        <a:xfrm>
          <a:off x="0" y="1413809"/>
          <a:ext cx="10744200" cy="11306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5B3F9-B3B5-493C-ABFB-C952DBD6A94C}">
      <dsp:nvSpPr>
        <dsp:cNvPr id="0" name=""/>
        <dsp:cNvSpPr/>
      </dsp:nvSpPr>
      <dsp:spPr>
        <a:xfrm>
          <a:off x="342024" y="1668208"/>
          <a:ext cx="621863" cy="6218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A1738A-F94F-426B-9B03-FB2ED728C0A3}">
      <dsp:nvSpPr>
        <dsp:cNvPr id="0" name=""/>
        <dsp:cNvSpPr/>
      </dsp:nvSpPr>
      <dsp:spPr>
        <a:xfrm>
          <a:off x="1305913" y="1413809"/>
          <a:ext cx="9438286" cy="1130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662" tIns="119662" rIns="119662" bIns="119662"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Sustaining Engagement &amp; Impact</a:t>
          </a:r>
          <a:r>
            <a:rPr lang="en-US" sz="2000" kern="1200" dirty="0">
              <a:latin typeface="Times New Roman" panose="02020603050405020304" pitchFamily="18" charset="0"/>
              <a:cs typeface="Times New Roman" panose="02020603050405020304" pitchFamily="18" charset="0"/>
            </a:rPr>
            <a:t>: Establish mechanism for long-term collaboration, such as advisory councils, leadership pipelines, and mentorship programs. Ensure continuous learning and adaptation through regular assessment and feedback loops. </a:t>
          </a:r>
        </a:p>
      </dsp:txBody>
      <dsp:txXfrm>
        <a:off x="1305913" y="1413809"/>
        <a:ext cx="9438286" cy="1130661"/>
      </dsp:txXfrm>
    </dsp:sp>
    <dsp:sp modelId="{BE1A4997-B1F3-4BDB-ACB7-A04AF0478EA4}">
      <dsp:nvSpPr>
        <dsp:cNvPr id="0" name=""/>
        <dsp:cNvSpPr/>
      </dsp:nvSpPr>
      <dsp:spPr>
        <a:xfrm>
          <a:off x="0" y="2827135"/>
          <a:ext cx="10744200" cy="11306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130635-8333-4406-B5CF-E6553D875321}">
      <dsp:nvSpPr>
        <dsp:cNvPr id="0" name=""/>
        <dsp:cNvSpPr/>
      </dsp:nvSpPr>
      <dsp:spPr>
        <a:xfrm>
          <a:off x="342024" y="3081534"/>
          <a:ext cx="621863" cy="6218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41E0DC-EF13-4F31-87F3-51B97C34570C}">
      <dsp:nvSpPr>
        <dsp:cNvPr id="0" name=""/>
        <dsp:cNvSpPr/>
      </dsp:nvSpPr>
      <dsp:spPr>
        <a:xfrm>
          <a:off x="1305913" y="2827135"/>
          <a:ext cx="9438286" cy="1130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662" tIns="119662" rIns="119662" bIns="119662" numCol="1" spcCol="1270" anchor="ctr" anchorCtr="0">
          <a:noAutofit/>
        </a:bodyPr>
        <a:lstStyle/>
        <a:p>
          <a:pPr marL="0" lvl="0" indent="0" algn="l" defTabSz="889000">
            <a:lnSpc>
              <a:spcPct val="90000"/>
            </a:lnSpc>
            <a:spcBef>
              <a:spcPct val="0"/>
            </a:spcBef>
            <a:spcAft>
              <a:spcPct val="35000"/>
            </a:spcAft>
            <a:buNone/>
          </a:pPr>
          <a:r>
            <a:rPr lang="en-US" sz="2000" b="1" i="0" kern="1200" dirty="0">
              <a:latin typeface="Times New Roman" panose="02020603050405020304" pitchFamily="18" charset="0"/>
              <a:cs typeface="Times New Roman" panose="02020603050405020304" pitchFamily="18" charset="0"/>
            </a:rPr>
            <a:t>Leveraging Institutional &amp; Community Assets</a:t>
          </a:r>
          <a:r>
            <a:rPr lang="en-US" sz="2000" b="0" i="0" kern="1200" dirty="0">
              <a:latin typeface="Times New Roman" panose="02020603050405020304" pitchFamily="18" charset="0"/>
              <a:cs typeface="Times New Roman" panose="02020603050405020304" pitchFamily="18" charset="0"/>
            </a:rPr>
            <a:t>: Map out existing resources with schools, universities, and community organizations to maximize impact,. Foster cross-sector partnerships that amplify voices and create sustainable change </a:t>
          </a:r>
          <a:endParaRPr lang="en-US" sz="2000" kern="1200" dirty="0">
            <a:latin typeface="Times New Roman" panose="02020603050405020304" pitchFamily="18" charset="0"/>
            <a:cs typeface="Times New Roman" panose="02020603050405020304" pitchFamily="18" charset="0"/>
          </a:endParaRPr>
        </a:p>
      </dsp:txBody>
      <dsp:txXfrm>
        <a:off x="1305913" y="2827135"/>
        <a:ext cx="9438286" cy="1130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FE9C6-6F89-4F1F-B04E-4D0887B6B51D}">
      <dsp:nvSpPr>
        <dsp:cNvPr id="0" name=""/>
        <dsp:cNvSpPr/>
      </dsp:nvSpPr>
      <dsp:spPr>
        <a:xfrm>
          <a:off x="0" y="483"/>
          <a:ext cx="10744200" cy="11306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9FF082-BB55-48B9-829C-E273D3AE0412}">
      <dsp:nvSpPr>
        <dsp:cNvPr id="0" name=""/>
        <dsp:cNvSpPr/>
      </dsp:nvSpPr>
      <dsp:spPr>
        <a:xfrm>
          <a:off x="342024" y="254881"/>
          <a:ext cx="621863" cy="6218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3D4E87-8C52-4858-8069-F965D8503C32}">
      <dsp:nvSpPr>
        <dsp:cNvPr id="0" name=""/>
        <dsp:cNvSpPr/>
      </dsp:nvSpPr>
      <dsp:spPr>
        <a:xfrm>
          <a:off x="1305913" y="483"/>
          <a:ext cx="9438286" cy="1130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662" tIns="119662" rIns="119662" bIns="119662" numCol="1" spcCol="1270" anchor="ctr" anchorCtr="0">
          <a:noAutofit/>
        </a:bodyPr>
        <a:lstStyle/>
        <a:p>
          <a:pPr marL="0" lvl="0" indent="0" algn="l" defTabSz="977900">
            <a:lnSpc>
              <a:spcPct val="90000"/>
            </a:lnSpc>
            <a:spcBef>
              <a:spcPct val="0"/>
            </a:spcBef>
            <a:spcAft>
              <a:spcPct val="35000"/>
            </a:spcAft>
            <a:buNone/>
          </a:pPr>
          <a:r>
            <a:rPr lang="en-US" sz="2200" b="1" i="0" kern="1200" dirty="0">
              <a:latin typeface="Times New Roman" panose="02020603050405020304" pitchFamily="18" charset="0"/>
              <a:cs typeface="Times New Roman" panose="02020603050405020304" pitchFamily="18" charset="0"/>
            </a:rPr>
            <a:t>Champion Investment &amp; Sustainability</a:t>
          </a:r>
          <a:r>
            <a:rPr lang="en-US" sz="2200" b="0" i="0" kern="1200" dirty="0">
              <a:latin typeface="Times New Roman" panose="02020603050405020304" pitchFamily="18" charset="0"/>
              <a:cs typeface="Times New Roman" panose="02020603050405020304" pitchFamily="18" charset="0"/>
            </a:rPr>
            <a:t>: Demand consistent funding, policy protections, and resources to ensure that our field, and our work thrives despite shifting political landscapes </a:t>
          </a:r>
          <a:endParaRPr lang="en-US" sz="2200" kern="1200" dirty="0">
            <a:latin typeface="Times New Roman" panose="02020603050405020304" pitchFamily="18" charset="0"/>
            <a:cs typeface="Times New Roman" panose="02020603050405020304" pitchFamily="18" charset="0"/>
          </a:endParaRPr>
        </a:p>
      </dsp:txBody>
      <dsp:txXfrm>
        <a:off x="1305913" y="483"/>
        <a:ext cx="9438286" cy="1130661"/>
      </dsp:txXfrm>
    </dsp:sp>
    <dsp:sp modelId="{F4E0D615-777D-4B77-B5D0-C089B5310F9A}">
      <dsp:nvSpPr>
        <dsp:cNvPr id="0" name=""/>
        <dsp:cNvSpPr/>
      </dsp:nvSpPr>
      <dsp:spPr>
        <a:xfrm>
          <a:off x="0" y="1413809"/>
          <a:ext cx="10744200" cy="11306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5B3F9-B3B5-493C-ABFB-C952DBD6A94C}">
      <dsp:nvSpPr>
        <dsp:cNvPr id="0" name=""/>
        <dsp:cNvSpPr/>
      </dsp:nvSpPr>
      <dsp:spPr>
        <a:xfrm>
          <a:off x="342024" y="1668208"/>
          <a:ext cx="621863" cy="6218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A1738A-F94F-426B-9B03-FB2ED728C0A3}">
      <dsp:nvSpPr>
        <dsp:cNvPr id="0" name=""/>
        <dsp:cNvSpPr/>
      </dsp:nvSpPr>
      <dsp:spPr>
        <a:xfrm>
          <a:off x="1305913" y="1413809"/>
          <a:ext cx="9438286" cy="1130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662" tIns="119662" rIns="119662" bIns="119662"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Empower Broader Partnerships</a:t>
          </a:r>
          <a:r>
            <a:rPr lang="en-US" sz="2200" kern="1200" dirty="0">
              <a:latin typeface="Times New Roman" panose="02020603050405020304" pitchFamily="18" charset="0"/>
              <a:cs typeface="Times New Roman" panose="02020603050405020304" pitchFamily="18" charset="0"/>
            </a:rPr>
            <a:t>: Support and amplify education led initiative that push for equity, justice, and academic excellence in the face of systemic challenges. </a:t>
          </a:r>
        </a:p>
      </dsp:txBody>
      <dsp:txXfrm>
        <a:off x="1305913" y="1413809"/>
        <a:ext cx="9438286" cy="1130661"/>
      </dsp:txXfrm>
    </dsp:sp>
    <dsp:sp modelId="{BE1A4997-B1F3-4BDB-ACB7-A04AF0478EA4}">
      <dsp:nvSpPr>
        <dsp:cNvPr id="0" name=""/>
        <dsp:cNvSpPr/>
      </dsp:nvSpPr>
      <dsp:spPr>
        <a:xfrm>
          <a:off x="0" y="2827135"/>
          <a:ext cx="10744200" cy="11306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130635-8333-4406-B5CF-E6553D875321}">
      <dsp:nvSpPr>
        <dsp:cNvPr id="0" name=""/>
        <dsp:cNvSpPr/>
      </dsp:nvSpPr>
      <dsp:spPr>
        <a:xfrm>
          <a:off x="342024" y="3081534"/>
          <a:ext cx="621863" cy="6218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41E0DC-EF13-4F31-87F3-51B97C34570C}">
      <dsp:nvSpPr>
        <dsp:cNvPr id="0" name=""/>
        <dsp:cNvSpPr/>
      </dsp:nvSpPr>
      <dsp:spPr>
        <a:xfrm>
          <a:off x="1305913" y="2827135"/>
          <a:ext cx="9438286" cy="1130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662" tIns="119662" rIns="119662" bIns="119662" numCol="1" spcCol="1270" anchor="ctr" anchorCtr="0">
          <a:noAutofit/>
        </a:bodyPr>
        <a:lstStyle/>
        <a:p>
          <a:pPr marL="0" lvl="0" indent="0" algn="l" defTabSz="977900">
            <a:lnSpc>
              <a:spcPct val="90000"/>
            </a:lnSpc>
            <a:spcBef>
              <a:spcPct val="0"/>
            </a:spcBef>
            <a:spcAft>
              <a:spcPct val="35000"/>
            </a:spcAft>
            <a:buNone/>
          </a:pPr>
          <a:r>
            <a:rPr lang="en-US" sz="2200" b="1" i="0" kern="1200" dirty="0">
              <a:latin typeface="Times New Roman" panose="02020603050405020304" pitchFamily="18" charset="0"/>
              <a:cs typeface="Times New Roman" panose="02020603050405020304" pitchFamily="18" charset="0"/>
            </a:rPr>
            <a:t>Strengthen Alliances for Educational Justice</a:t>
          </a:r>
          <a:r>
            <a:rPr lang="en-US" sz="2200" b="0" i="0" kern="1200" dirty="0">
              <a:latin typeface="Times New Roman" panose="02020603050405020304" pitchFamily="18" charset="0"/>
              <a:cs typeface="Times New Roman" panose="02020603050405020304" pitchFamily="18" charset="0"/>
            </a:rPr>
            <a:t>: Forge stronger connections between unions communities, and advocacy groups to defend educators, expand opportunities, and safeguard the future of education. </a:t>
          </a:r>
          <a:endParaRPr lang="en-US" sz="2200" kern="1200" dirty="0">
            <a:latin typeface="Times New Roman" panose="02020603050405020304" pitchFamily="18" charset="0"/>
            <a:cs typeface="Times New Roman" panose="02020603050405020304" pitchFamily="18" charset="0"/>
          </a:endParaRPr>
        </a:p>
      </dsp:txBody>
      <dsp:txXfrm>
        <a:off x="1305913" y="2827135"/>
        <a:ext cx="9438286" cy="113066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21AA6-A27F-48DC-ACD7-7B6828912C4F}" type="datetimeFigureOut">
              <a:rPr lang="en-US" smtClean="0"/>
              <a:t>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0D96E-F9F9-4151-8429-F3B1B995BFC0}" type="slidenum">
              <a:rPr lang="en-US" smtClean="0"/>
              <a:t>‹#›</a:t>
            </a:fld>
            <a:endParaRPr lang="en-US"/>
          </a:p>
        </p:txBody>
      </p:sp>
    </p:spTree>
    <p:extLst>
      <p:ext uri="{BB962C8B-B14F-4D97-AF65-F5344CB8AC3E}">
        <p14:creationId xmlns:p14="http://schemas.microsoft.com/office/powerpoint/2010/main" val="2998029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Union Collaboration with the Black Educators and the HBCUs explain the challenges and the </a:t>
            </a:r>
            <a:r>
              <a:rPr lang="en-US" dirty="0" err="1"/>
              <a:t>Triumps</a:t>
            </a:r>
            <a:r>
              <a:rPr lang="en-US" dirty="0"/>
              <a:t> </a:t>
            </a:r>
          </a:p>
        </p:txBody>
      </p:sp>
      <p:sp>
        <p:nvSpPr>
          <p:cNvPr id="4" name="Slide Number Placeholder 3"/>
          <p:cNvSpPr>
            <a:spLocks noGrp="1"/>
          </p:cNvSpPr>
          <p:nvPr>
            <p:ph type="sldNum" sz="quarter" idx="5"/>
          </p:nvPr>
        </p:nvSpPr>
        <p:spPr/>
        <p:txBody>
          <a:bodyPr/>
          <a:lstStyle/>
          <a:p>
            <a:fld id="{DA20D96E-F9F9-4151-8429-F3B1B995BFC0}" type="slidenum">
              <a:rPr lang="en-US" smtClean="0"/>
              <a:t>8</a:t>
            </a:fld>
            <a:endParaRPr lang="en-US"/>
          </a:p>
        </p:txBody>
      </p:sp>
    </p:spTree>
    <p:extLst>
      <p:ext uri="{BB962C8B-B14F-4D97-AF65-F5344CB8AC3E}">
        <p14:creationId xmlns:p14="http://schemas.microsoft.com/office/powerpoint/2010/main" val="2101208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 Yellow">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6112C9D6-04B3-C247-8B1C-7451997530EA}"/>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F9C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a:extLst>
              <a:ext uri="{FF2B5EF4-FFF2-40B4-BE49-F238E27FC236}">
                <a16:creationId xmlns:a16="http://schemas.microsoft.com/office/drawing/2014/main" id="{A1974F17-DC71-8340-8C7B-9714E26CB98A}"/>
              </a:ext>
            </a:extLst>
          </p:cNvPr>
          <p:cNvSpPr>
            <a:spLocks noGrp="1"/>
          </p:cNvSpPr>
          <p:nvPr>
            <p:ph type="ctrTitle" hasCustomPrompt="1"/>
          </p:nvPr>
        </p:nvSpPr>
        <p:spPr>
          <a:xfrm>
            <a:off x="1104900" y="1122363"/>
            <a:ext cx="9982200" cy="2387600"/>
          </a:xfrm>
        </p:spPr>
        <p:txBody>
          <a:bodyPr anchor="b"/>
          <a:lstStyle>
            <a:lvl1pPr algn="ctr">
              <a:defRPr sz="4400"/>
            </a:lvl1pPr>
          </a:lstStyle>
          <a:p>
            <a:r>
              <a:rPr lang="en-US" dirty="0"/>
              <a:t>CLICK TO EDIT SLIDE TITLE</a:t>
            </a:r>
          </a:p>
        </p:txBody>
      </p:sp>
      <p:sp>
        <p:nvSpPr>
          <p:cNvPr id="3" name="Subtitle">
            <a:extLst>
              <a:ext uri="{FF2B5EF4-FFF2-40B4-BE49-F238E27FC236}">
                <a16:creationId xmlns:a16="http://schemas.microsoft.com/office/drawing/2014/main" id="{864EC623-BDE0-FB40-B315-6D93A261016B}"/>
              </a:ext>
            </a:extLst>
          </p:cNvPr>
          <p:cNvSpPr>
            <a:spLocks noGrp="1"/>
          </p:cNvSpPr>
          <p:nvPr>
            <p:ph type="subTitle" idx="1" hasCustomPrompt="1"/>
          </p:nvPr>
        </p:nvSpPr>
        <p:spPr>
          <a:xfrm>
            <a:off x="1104900" y="4020854"/>
            <a:ext cx="9982200" cy="1732245"/>
          </a:xfrm>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8" name="Rectangle">
            <a:extLst>
              <a:ext uri="{FF2B5EF4-FFF2-40B4-BE49-F238E27FC236}">
                <a16:creationId xmlns:a16="http://schemas.microsoft.com/office/drawing/2014/main" id="{372B5F29-DF67-FD42-8E91-1EBD650473E6}"/>
              </a:ext>
              <a:ext uri="{C183D7F6-B498-43B3-948B-1728B52AA6E4}">
                <adec:decorative xmlns:adec="http://schemas.microsoft.com/office/drawing/2017/decorative" val="1"/>
              </a:ext>
            </a:extLst>
          </p:cNvPr>
          <p:cNvSpPr/>
          <p:nvPr/>
        </p:nvSpPr>
        <p:spPr>
          <a:xfrm>
            <a:off x="729048" y="729049"/>
            <a:ext cx="10733903" cy="538257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a:extLst>
              <a:ext uri="{FF2B5EF4-FFF2-40B4-BE49-F238E27FC236}">
                <a16:creationId xmlns:a16="http://schemas.microsoft.com/office/drawing/2014/main" id="{91628ED9-2ECD-314A-B538-0065A143FE93}"/>
              </a:ext>
              <a:ext uri="{C183D7F6-B498-43B3-948B-1728B52AA6E4}">
                <adec:decorative xmlns:adec="http://schemas.microsoft.com/office/drawing/2017/decorative" val="1"/>
              </a:ext>
            </a:extLst>
          </p:cNvPr>
          <p:cNvCxnSpPr>
            <a:cxnSpLocks/>
          </p:cNvCxnSpPr>
          <p:nvPr/>
        </p:nvCxnSpPr>
        <p:spPr>
          <a:xfrm>
            <a:off x="4552950" y="3720230"/>
            <a:ext cx="30861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Logo" descr="University of Central Florida Logo">
            <a:extLst>
              <a:ext uri="{FF2B5EF4-FFF2-40B4-BE49-F238E27FC236}">
                <a16:creationId xmlns:a16="http://schemas.microsoft.com/office/drawing/2014/main" id="{E2F3FCD1-EFC7-BA41-AD3C-9BF16356305A}"/>
              </a:ext>
            </a:extLst>
          </p:cNvPr>
          <p:cNvPicPr>
            <a:picLocks noChangeAspect="1"/>
          </p:cNvPicPr>
          <p:nvPr/>
        </p:nvPicPr>
        <p:blipFill>
          <a:blip r:embed="rId2"/>
          <a:stretch>
            <a:fillRect/>
          </a:stretch>
        </p:blipFill>
        <p:spPr>
          <a:xfrm>
            <a:off x="5829300" y="723900"/>
            <a:ext cx="533400" cy="717785"/>
          </a:xfrm>
          <a:prstGeom prst="rect">
            <a:avLst/>
          </a:prstGeom>
        </p:spPr>
      </p:pic>
    </p:spTree>
    <p:extLst>
      <p:ext uri="{BB962C8B-B14F-4D97-AF65-F5344CB8AC3E}">
        <p14:creationId xmlns:p14="http://schemas.microsoft.com/office/powerpoint/2010/main" val="50294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vider Slide - Yellow">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6112C9D6-04B3-C247-8B1C-7451997530EA}"/>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rgbClr val="F9C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a:extLst>
              <a:ext uri="{FF2B5EF4-FFF2-40B4-BE49-F238E27FC236}">
                <a16:creationId xmlns:a16="http://schemas.microsoft.com/office/drawing/2014/main" id="{A1974F17-DC71-8340-8C7B-9714E26CB98A}"/>
              </a:ext>
            </a:extLst>
          </p:cNvPr>
          <p:cNvSpPr>
            <a:spLocks noGrp="1"/>
          </p:cNvSpPr>
          <p:nvPr>
            <p:ph type="ctrTitle" hasCustomPrompt="1"/>
          </p:nvPr>
        </p:nvSpPr>
        <p:spPr>
          <a:xfrm>
            <a:off x="1104900" y="1122363"/>
            <a:ext cx="9982200" cy="2387600"/>
          </a:xfrm>
        </p:spPr>
        <p:txBody>
          <a:bodyPr anchor="b"/>
          <a:lstStyle>
            <a:lvl1pPr algn="ctr">
              <a:defRPr sz="4400"/>
            </a:lvl1pPr>
          </a:lstStyle>
          <a:p>
            <a:r>
              <a:rPr lang="en-US" dirty="0"/>
              <a:t>CLICK TO EDIT DIVIDER SLIDE</a:t>
            </a:r>
          </a:p>
        </p:txBody>
      </p:sp>
      <p:sp>
        <p:nvSpPr>
          <p:cNvPr id="3" name="Subtitle">
            <a:extLst>
              <a:ext uri="{FF2B5EF4-FFF2-40B4-BE49-F238E27FC236}">
                <a16:creationId xmlns:a16="http://schemas.microsoft.com/office/drawing/2014/main" id="{864EC623-BDE0-FB40-B315-6D93A261016B}"/>
              </a:ext>
            </a:extLst>
          </p:cNvPr>
          <p:cNvSpPr>
            <a:spLocks noGrp="1"/>
          </p:cNvSpPr>
          <p:nvPr>
            <p:ph type="subTitle" idx="1" hasCustomPrompt="1"/>
          </p:nvPr>
        </p:nvSpPr>
        <p:spPr>
          <a:xfrm>
            <a:off x="1104900" y="4020854"/>
            <a:ext cx="9982200" cy="1732245"/>
          </a:xfrm>
          <a:ln>
            <a:solidFill>
              <a:srgbClr val="FDFDFD"/>
            </a:solidFill>
          </a:ln>
        </p:spPr>
        <p:txBody>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8" name="Rectangle">
            <a:extLst>
              <a:ext uri="{FF2B5EF4-FFF2-40B4-BE49-F238E27FC236}">
                <a16:creationId xmlns:a16="http://schemas.microsoft.com/office/drawing/2014/main" id="{372B5F29-DF67-FD42-8E91-1EBD650473E6}"/>
              </a:ext>
              <a:ext uri="{C183D7F6-B498-43B3-948B-1728B52AA6E4}">
                <adec:decorative xmlns:adec="http://schemas.microsoft.com/office/drawing/2017/decorative" val="1"/>
              </a:ext>
            </a:extLst>
          </p:cNvPr>
          <p:cNvSpPr/>
          <p:nvPr userDrawn="1"/>
        </p:nvSpPr>
        <p:spPr>
          <a:xfrm>
            <a:off x="729048" y="729049"/>
            <a:ext cx="10733903" cy="538257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a:extLst>
              <a:ext uri="{FF2B5EF4-FFF2-40B4-BE49-F238E27FC236}">
                <a16:creationId xmlns:a16="http://schemas.microsoft.com/office/drawing/2014/main" id="{91628ED9-2ECD-314A-B538-0065A143FE93}"/>
              </a:ext>
              <a:ext uri="{C183D7F6-B498-43B3-948B-1728B52AA6E4}">
                <adec:decorative xmlns:adec="http://schemas.microsoft.com/office/drawing/2017/decorative" val="1"/>
              </a:ext>
            </a:extLst>
          </p:cNvPr>
          <p:cNvCxnSpPr>
            <a:cxnSpLocks/>
          </p:cNvCxnSpPr>
          <p:nvPr userDrawn="1"/>
        </p:nvCxnSpPr>
        <p:spPr>
          <a:xfrm>
            <a:off x="4552950" y="3720230"/>
            <a:ext cx="30861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21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vider Slide - Black">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6112C9D6-04B3-C247-8B1C-7451997530EA}"/>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a:extLst>
              <a:ext uri="{FF2B5EF4-FFF2-40B4-BE49-F238E27FC236}">
                <a16:creationId xmlns:a16="http://schemas.microsoft.com/office/drawing/2014/main" id="{A1974F17-DC71-8340-8C7B-9714E26CB98A}"/>
              </a:ext>
            </a:extLst>
          </p:cNvPr>
          <p:cNvSpPr>
            <a:spLocks noGrp="1"/>
          </p:cNvSpPr>
          <p:nvPr>
            <p:ph type="ctrTitle" hasCustomPrompt="1"/>
          </p:nvPr>
        </p:nvSpPr>
        <p:spPr>
          <a:xfrm>
            <a:off x="1104900" y="1122363"/>
            <a:ext cx="9982200" cy="2387600"/>
          </a:xfrm>
        </p:spPr>
        <p:txBody>
          <a:bodyPr anchor="b"/>
          <a:lstStyle>
            <a:lvl1pPr algn="ctr">
              <a:defRPr sz="4400">
                <a:solidFill>
                  <a:schemeClr val="bg1"/>
                </a:solidFill>
              </a:defRPr>
            </a:lvl1pPr>
          </a:lstStyle>
          <a:p>
            <a:r>
              <a:rPr lang="en-US" dirty="0"/>
              <a:t>CLICK TO EDIT DIVIDER SLIDE</a:t>
            </a:r>
          </a:p>
        </p:txBody>
      </p:sp>
      <p:sp>
        <p:nvSpPr>
          <p:cNvPr id="3" name="Subtitle">
            <a:extLst>
              <a:ext uri="{FF2B5EF4-FFF2-40B4-BE49-F238E27FC236}">
                <a16:creationId xmlns:a16="http://schemas.microsoft.com/office/drawing/2014/main" id="{864EC623-BDE0-FB40-B315-6D93A261016B}"/>
              </a:ext>
            </a:extLst>
          </p:cNvPr>
          <p:cNvSpPr>
            <a:spLocks noGrp="1"/>
          </p:cNvSpPr>
          <p:nvPr>
            <p:ph type="subTitle" idx="1" hasCustomPrompt="1"/>
          </p:nvPr>
        </p:nvSpPr>
        <p:spPr>
          <a:xfrm>
            <a:off x="1104900" y="4020854"/>
            <a:ext cx="9982200" cy="1732245"/>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8" name="Rectangle">
            <a:extLst>
              <a:ext uri="{FF2B5EF4-FFF2-40B4-BE49-F238E27FC236}">
                <a16:creationId xmlns:a16="http://schemas.microsoft.com/office/drawing/2014/main" id="{372B5F29-DF67-FD42-8E91-1EBD650473E6}"/>
              </a:ext>
              <a:ext uri="{C183D7F6-B498-43B3-948B-1728B52AA6E4}">
                <adec:decorative xmlns:adec="http://schemas.microsoft.com/office/drawing/2017/decorative" val="1"/>
              </a:ext>
            </a:extLst>
          </p:cNvPr>
          <p:cNvSpPr/>
          <p:nvPr userDrawn="1"/>
        </p:nvSpPr>
        <p:spPr>
          <a:xfrm>
            <a:off x="729048" y="729049"/>
            <a:ext cx="10733903" cy="538257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a:extLst>
              <a:ext uri="{FF2B5EF4-FFF2-40B4-BE49-F238E27FC236}">
                <a16:creationId xmlns:a16="http://schemas.microsoft.com/office/drawing/2014/main" id="{91628ED9-2ECD-314A-B538-0065A143FE93}"/>
              </a:ext>
              <a:ext uri="{C183D7F6-B498-43B3-948B-1728B52AA6E4}">
                <adec:decorative xmlns:adec="http://schemas.microsoft.com/office/drawing/2017/decorative" val="1"/>
              </a:ext>
            </a:extLst>
          </p:cNvPr>
          <p:cNvCxnSpPr>
            <a:cxnSpLocks/>
          </p:cNvCxnSpPr>
          <p:nvPr userDrawn="1"/>
        </p:nvCxnSpPr>
        <p:spPr>
          <a:xfrm>
            <a:off x="4552950" y="3720230"/>
            <a:ext cx="3086100" cy="0"/>
          </a:xfrm>
          <a:prstGeom prst="line">
            <a:avLst/>
          </a:prstGeom>
          <a:ln w="50800">
            <a:solidFill>
              <a:srgbClr val="F9C4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648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vider Slide -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974F17-DC71-8340-8C7B-9714E26CB98A}"/>
              </a:ext>
            </a:extLst>
          </p:cNvPr>
          <p:cNvSpPr>
            <a:spLocks noGrp="1"/>
          </p:cNvSpPr>
          <p:nvPr>
            <p:ph type="ctrTitle" hasCustomPrompt="1"/>
          </p:nvPr>
        </p:nvSpPr>
        <p:spPr>
          <a:xfrm>
            <a:off x="1104900" y="1122363"/>
            <a:ext cx="9982200" cy="2387600"/>
          </a:xfrm>
        </p:spPr>
        <p:txBody>
          <a:bodyPr anchor="b"/>
          <a:lstStyle>
            <a:lvl1pPr algn="ctr">
              <a:defRPr sz="4400">
                <a:solidFill>
                  <a:schemeClr val="tx1"/>
                </a:solidFill>
              </a:defRPr>
            </a:lvl1pPr>
          </a:lstStyle>
          <a:p>
            <a:r>
              <a:rPr lang="en-US" dirty="0"/>
              <a:t>CLICK TO EDIT DIVIDER SLIDE</a:t>
            </a:r>
          </a:p>
        </p:txBody>
      </p:sp>
      <p:sp>
        <p:nvSpPr>
          <p:cNvPr id="3" name="Subtitle">
            <a:extLst>
              <a:ext uri="{FF2B5EF4-FFF2-40B4-BE49-F238E27FC236}">
                <a16:creationId xmlns:a16="http://schemas.microsoft.com/office/drawing/2014/main" id="{864EC623-BDE0-FB40-B315-6D93A261016B}"/>
              </a:ext>
            </a:extLst>
          </p:cNvPr>
          <p:cNvSpPr>
            <a:spLocks noGrp="1"/>
          </p:cNvSpPr>
          <p:nvPr>
            <p:ph type="subTitle" idx="1" hasCustomPrompt="1"/>
          </p:nvPr>
        </p:nvSpPr>
        <p:spPr>
          <a:xfrm>
            <a:off x="1104900" y="4020854"/>
            <a:ext cx="9982200" cy="1732245"/>
          </a:xfrm>
        </p:spPr>
        <p:txBody>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8" name="Rectangle">
            <a:extLst>
              <a:ext uri="{FF2B5EF4-FFF2-40B4-BE49-F238E27FC236}">
                <a16:creationId xmlns:a16="http://schemas.microsoft.com/office/drawing/2014/main" id="{372B5F29-DF67-FD42-8E91-1EBD650473E6}"/>
              </a:ext>
              <a:ext uri="{C183D7F6-B498-43B3-948B-1728B52AA6E4}">
                <adec:decorative xmlns:adec="http://schemas.microsoft.com/office/drawing/2017/decorative" val="1"/>
              </a:ext>
            </a:extLst>
          </p:cNvPr>
          <p:cNvSpPr/>
          <p:nvPr userDrawn="1"/>
        </p:nvSpPr>
        <p:spPr>
          <a:xfrm>
            <a:off x="729048" y="729049"/>
            <a:ext cx="10733903" cy="538257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a:extLst>
              <a:ext uri="{FF2B5EF4-FFF2-40B4-BE49-F238E27FC236}">
                <a16:creationId xmlns:a16="http://schemas.microsoft.com/office/drawing/2014/main" id="{91628ED9-2ECD-314A-B538-0065A143FE93}"/>
              </a:ext>
              <a:ext uri="{C183D7F6-B498-43B3-948B-1728B52AA6E4}">
                <adec:decorative xmlns:adec="http://schemas.microsoft.com/office/drawing/2017/decorative" val="1"/>
              </a:ext>
            </a:extLst>
          </p:cNvPr>
          <p:cNvCxnSpPr>
            <a:cxnSpLocks/>
          </p:cNvCxnSpPr>
          <p:nvPr userDrawn="1"/>
        </p:nvCxnSpPr>
        <p:spPr>
          <a:xfrm>
            <a:off x="4552950" y="3720230"/>
            <a:ext cx="3086100" cy="0"/>
          </a:xfrm>
          <a:prstGeom prst="line">
            <a:avLst/>
          </a:prstGeom>
          <a:ln w="50800">
            <a:solidFill>
              <a:srgbClr val="F9C4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507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Full Width">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A55588E-02EF-3944-A647-089617EADD7E}"/>
              </a:ext>
            </a:extLst>
          </p:cNvPr>
          <p:cNvSpPr>
            <a:spLocks noGrp="1"/>
          </p:cNvSpPr>
          <p:nvPr>
            <p:ph type="title" hasCustomPrompt="1"/>
          </p:nvPr>
        </p:nvSpPr>
        <p:spPr>
          <a:xfrm>
            <a:off x="723897" y="723900"/>
            <a:ext cx="10744207" cy="1104300"/>
          </a:xfrm>
        </p:spPr>
        <p:txBody>
          <a:bodyPr/>
          <a:lstStyle/>
          <a:p>
            <a:r>
              <a:rPr lang="en-US" dirty="0"/>
              <a:t>CLICK TO EDIT SLIDE TITLE</a:t>
            </a:r>
          </a:p>
        </p:txBody>
      </p:sp>
      <p:sp>
        <p:nvSpPr>
          <p:cNvPr id="3" name="Content Placeholder">
            <a:extLst>
              <a:ext uri="{FF2B5EF4-FFF2-40B4-BE49-F238E27FC236}">
                <a16:creationId xmlns:a16="http://schemas.microsoft.com/office/drawing/2014/main" id="{717A49EC-C902-CD49-B9A9-CD37F9561D2F}"/>
              </a:ext>
            </a:extLst>
          </p:cNvPr>
          <p:cNvSpPr>
            <a:spLocks noGrp="1"/>
          </p:cNvSpPr>
          <p:nvPr>
            <p:ph idx="1"/>
          </p:nvPr>
        </p:nvSpPr>
        <p:spPr>
          <a:xfrm>
            <a:off x="723900" y="2137720"/>
            <a:ext cx="10744200" cy="395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a:extLst>
              <a:ext uri="{FF2B5EF4-FFF2-40B4-BE49-F238E27FC236}">
                <a16:creationId xmlns:a16="http://schemas.microsoft.com/office/drawing/2014/main" id="{D77F6443-D010-1146-B8C0-176DC4884F5C}"/>
              </a:ext>
              <a:ext uri="{C183D7F6-B498-43B3-948B-1728B52AA6E4}">
                <adec:decorative xmlns:adec="http://schemas.microsoft.com/office/drawing/2017/decorative" val="1"/>
              </a:ext>
            </a:extLst>
          </p:cNvPr>
          <p:cNvCxnSpPr>
            <a:cxnSpLocks/>
          </p:cNvCxnSpPr>
          <p:nvPr userDrawn="1"/>
        </p:nvCxnSpPr>
        <p:spPr>
          <a:xfrm>
            <a:off x="723897" y="1943682"/>
            <a:ext cx="556263" cy="0"/>
          </a:xfrm>
          <a:prstGeom prst="line">
            <a:avLst/>
          </a:prstGeom>
          <a:ln w="50800">
            <a:solidFill>
              <a:srgbClr val="F9C4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21265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With Border - Yellow">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E9004F09-C030-794E-98B5-FE92BC8248EE}"/>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F9C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Rectangle">
            <a:extLst>
              <a:ext uri="{FF2B5EF4-FFF2-40B4-BE49-F238E27FC236}">
                <a16:creationId xmlns:a16="http://schemas.microsoft.com/office/drawing/2014/main" id="{592FC221-8914-B349-9636-535956EE8756}"/>
              </a:ext>
              <a:ext uri="{C183D7F6-B498-43B3-948B-1728B52AA6E4}">
                <adec:decorative xmlns:adec="http://schemas.microsoft.com/office/drawing/2017/decorative" val="1"/>
              </a:ext>
            </a:extLst>
          </p:cNvPr>
          <p:cNvSpPr/>
          <p:nvPr/>
        </p:nvSpPr>
        <p:spPr>
          <a:xfrm>
            <a:off x="729048" y="729049"/>
            <a:ext cx="10733903" cy="538257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4A55588E-02EF-3944-A647-089617EADD7E}"/>
              </a:ext>
            </a:extLst>
          </p:cNvPr>
          <p:cNvSpPr>
            <a:spLocks noGrp="1"/>
          </p:cNvSpPr>
          <p:nvPr>
            <p:ph type="title" hasCustomPrompt="1"/>
          </p:nvPr>
        </p:nvSpPr>
        <p:spPr>
          <a:xfrm>
            <a:off x="1104902" y="1124950"/>
            <a:ext cx="9982199" cy="981801"/>
          </a:xfrm>
        </p:spPr>
        <p:txBody>
          <a:bodyPr/>
          <a:lstStyle>
            <a:lvl1pPr>
              <a:defRPr b="0">
                <a:solidFill>
                  <a:schemeClr val="tx1"/>
                </a:solidFill>
              </a:defRPr>
            </a:lvl1pPr>
          </a:lstStyle>
          <a:p>
            <a:r>
              <a:rPr lang="en-US" dirty="0"/>
              <a:t>CLICK TO EDIT SLIDE TITLE</a:t>
            </a:r>
          </a:p>
        </p:txBody>
      </p:sp>
      <p:sp>
        <p:nvSpPr>
          <p:cNvPr id="3" name="Content Placeholder">
            <a:extLst>
              <a:ext uri="{FF2B5EF4-FFF2-40B4-BE49-F238E27FC236}">
                <a16:creationId xmlns:a16="http://schemas.microsoft.com/office/drawing/2014/main" id="{717A49EC-C902-CD49-B9A9-CD37F9561D2F}"/>
              </a:ext>
            </a:extLst>
          </p:cNvPr>
          <p:cNvSpPr>
            <a:spLocks noGrp="1"/>
          </p:cNvSpPr>
          <p:nvPr>
            <p:ph idx="1"/>
          </p:nvPr>
        </p:nvSpPr>
        <p:spPr>
          <a:xfrm>
            <a:off x="1104906" y="2538770"/>
            <a:ext cx="9982193" cy="321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a:extLst>
              <a:ext uri="{FF2B5EF4-FFF2-40B4-BE49-F238E27FC236}">
                <a16:creationId xmlns:a16="http://schemas.microsoft.com/office/drawing/2014/main" id="{2D21006E-1ACB-AB47-ACB2-359495240D0E}"/>
              </a:ext>
              <a:ext uri="{C183D7F6-B498-43B3-948B-1728B52AA6E4}">
                <adec:decorative xmlns:adec="http://schemas.microsoft.com/office/drawing/2017/decorative" val="1"/>
              </a:ext>
            </a:extLst>
          </p:cNvPr>
          <p:cNvCxnSpPr>
            <a:cxnSpLocks/>
          </p:cNvCxnSpPr>
          <p:nvPr/>
        </p:nvCxnSpPr>
        <p:spPr>
          <a:xfrm>
            <a:off x="1104903" y="2344732"/>
            <a:ext cx="556263"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950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With Border - Black">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E9004F09-C030-794E-98B5-FE92BC8248EE}"/>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Rectangle">
            <a:extLst>
              <a:ext uri="{FF2B5EF4-FFF2-40B4-BE49-F238E27FC236}">
                <a16:creationId xmlns:a16="http://schemas.microsoft.com/office/drawing/2014/main" id="{592FC221-8914-B349-9636-535956EE8756}"/>
              </a:ext>
              <a:ext uri="{C183D7F6-B498-43B3-948B-1728B52AA6E4}">
                <adec:decorative xmlns:adec="http://schemas.microsoft.com/office/drawing/2017/decorative" val="1"/>
              </a:ext>
            </a:extLst>
          </p:cNvPr>
          <p:cNvSpPr/>
          <p:nvPr/>
        </p:nvSpPr>
        <p:spPr>
          <a:xfrm>
            <a:off x="729048" y="729049"/>
            <a:ext cx="10733903" cy="538257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4A55588E-02EF-3944-A647-089617EADD7E}"/>
              </a:ext>
            </a:extLst>
          </p:cNvPr>
          <p:cNvSpPr>
            <a:spLocks noGrp="1"/>
          </p:cNvSpPr>
          <p:nvPr>
            <p:ph type="title" hasCustomPrompt="1"/>
          </p:nvPr>
        </p:nvSpPr>
        <p:spPr>
          <a:xfrm>
            <a:off x="1104902" y="1124950"/>
            <a:ext cx="9982199" cy="981801"/>
          </a:xfrm>
        </p:spPr>
        <p:txBody>
          <a:bodyPr/>
          <a:lstStyle>
            <a:lvl1pPr>
              <a:defRPr b="0">
                <a:solidFill>
                  <a:schemeClr val="bg1"/>
                </a:solidFill>
              </a:defRPr>
            </a:lvl1pPr>
          </a:lstStyle>
          <a:p>
            <a:r>
              <a:rPr lang="en-US" dirty="0"/>
              <a:t>CLICK TO EDIT SLIDE TITLE</a:t>
            </a:r>
          </a:p>
        </p:txBody>
      </p:sp>
      <p:sp>
        <p:nvSpPr>
          <p:cNvPr id="3" name="Content Placeholder">
            <a:extLst>
              <a:ext uri="{FF2B5EF4-FFF2-40B4-BE49-F238E27FC236}">
                <a16:creationId xmlns:a16="http://schemas.microsoft.com/office/drawing/2014/main" id="{717A49EC-C902-CD49-B9A9-CD37F9561D2F}"/>
              </a:ext>
            </a:extLst>
          </p:cNvPr>
          <p:cNvSpPr>
            <a:spLocks noGrp="1"/>
          </p:cNvSpPr>
          <p:nvPr>
            <p:ph idx="1"/>
          </p:nvPr>
        </p:nvSpPr>
        <p:spPr>
          <a:xfrm>
            <a:off x="1104906" y="2538770"/>
            <a:ext cx="9982193" cy="32143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a:extLst>
              <a:ext uri="{FF2B5EF4-FFF2-40B4-BE49-F238E27FC236}">
                <a16:creationId xmlns:a16="http://schemas.microsoft.com/office/drawing/2014/main" id="{2D21006E-1ACB-AB47-ACB2-359495240D0E}"/>
              </a:ext>
              <a:ext uri="{C183D7F6-B498-43B3-948B-1728B52AA6E4}">
                <adec:decorative xmlns:adec="http://schemas.microsoft.com/office/drawing/2017/decorative" val="1"/>
              </a:ext>
            </a:extLst>
          </p:cNvPr>
          <p:cNvCxnSpPr>
            <a:cxnSpLocks/>
          </p:cNvCxnSpPr>
          <p:nvPr/>
        </p:nvCxnSpPr>
        <p:spPr>
          <a:xfrm>
            <a:off x="1104903" y="2344732"/>
            <a:ext cx="556263" cy="0"/>
          </a:xfrm>
          <a:prstGeom prst="line">
            <a:avLst/>
          </a:prstGeom>
          <a:ln w="50800">
            <a:solidFill>
              <a:srgbClr val="F9C4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53910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 With Border - White">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592FC221-8914-B349-9636-535956EE8756}"/>
              </a:ext>
              <a:ext uri="{C183D7F6-B498-43B3-948B-1728B52AA6E4}">
                <adec:decorative xmlns:adec="http://schemas.microsoft.com/office/drawing/2017/decorative" val="1"/>
              </a:ext>
            </a:extLst>
          </p:cNvPr>
          <p:cNvSpPr/>
          <p:nvPr/>
        </p:nvSpPr>
        <p:spPr>
          <a:xfrm>
            <a:off x="729048" y="729049"/>
            <a:ext cx="10733903" cy="538257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4A55588E-02EF-3944-A647-089617EADD7E}"/>
              </a:ext>
            </a:extLst>
          </p:cNvPr>
          <p:cNvSpPr>
            <a:spLocks noGrp="1"/>
          </p:cNvSpPr>
          <p:nvPr>
            <p:ph type="title" hasCustomPrompt="1"/>
          </p:nvPr>
        </p:nvSpPr>
        <p:spPr>
          <a:xfrm>
            <a:off x="1104902" y="1124950"/>
            <a:ext cx="9982199" cy="981801"/>
          </a:xfrm>
        </p:spPr>
        <p:txBody>
          <a:bodyPr/>
          <a:lstStyle>
            <a:lvl1pPr>
              <a:defRPr b="0">
                <a:solidFill>
                  <a:schemeClr val="tx1"/>
                </a:solidFill>
              </a:defRPr>
            </a:lvl1pPr>
          </a:lstStyle>
          <a:p>
            <a:r>
              <a:rPr lang="en-US" dirty="0"/>
              <a:t>CLICK TO EDIT SLIDE TITLE</a:t>
            </a:r>
          </a:p>
        </p:txBody>
      </p:sp>
      <p:sp>
        <p:nvSpPr>
          <p:cNvPr id="3" name="Content Placeholder">
            <a:extLst>
              <a:ext uri="{FF2B5EF4-FFF2-40B4-BE49-F238E27FC236}">
                <a16:creationId xmlns:a16="http://schemas.microsoft.com/office/drawing/2014/main" id="{717A49EC-C902-CD49-B9A9-CD37F9561D2F}"/>
              </a:ext>
            </a:extLst>
          </p:cNvPr>
          <p:cNvSpPr>
            <a:spLocks noGrp="1"/>
          </p:cNvSpPr>
          <p:nvPr>
            <p:ph idx="1"/>
          </p:nvPr>
        </p:nvSpPr>
        <p:spPr>
          <a:xfrm>
            <a:off x="1104906" y="2538770"/>
            <a:ext cx="9982193" cy="321433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a:extLst>
              <a:ext uri="{FF2B5EF4-FFF2-40B4-BE49-F238E27FC236}">
                <a16:creationId xmlns:a16="http://schemas.microsoft.com/office/drawing/2014/main" id="{2D21006E-1ACB-AB47-ACB2-359495240D0E}"/>
              </a:ext>
              <a:ext uri="{C183D7F6-B498-43B3-948B-1728B52AA6E4}">
                <adec:decorative xmlns:adec="http://schemas.microsoft.com/office/drawing/2017/decorative" val="1"/>
              </a:ext>
            </a:extLst>
          </p:cNvPr>
          <p:cNvCxnSpPr>
            <a:cxnSpLocks/>
          </p:cNvCxnSpPr>
          <p:nvPr/>
        </p:nvCxnSpPr>
        <p:spPr>
          <a:xfrm>
            <a:off x="1104903" y="2344732"/>
            <a:ext cx="556263" cy="0"/>
          </a:xfrm>
          <a:prstGeom prst="line">
            <a:avLst/>
          </a:prstGeom>
          <a:ln w="50800">
            <a:solidFill>
              <a:srgbClr val="F9C4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41273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ground Border - Yellow">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6112C9D6-04B3-C247-8B1C-7451997530EA}"/>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F9C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Text Placeholder 2">
            <a:extLst>
              <a:ext uri="{FF2B5EF4-FFF2-40B4-BE49-F238E27FC236}">
                <a16:creationId xmlns:a16="http://schemas.microsoft.com/office/drawing/2014/main" id="{1914BEF4-EC1B-CB40-86CE-A76FBEE2C395}"/>
              </a:ext>
            </a:extLst>
          </p:cNvPr>
          <p:cNvSpPr>
            <a:spLocks noGrp="1"/>
          </p:cNvSpPr>
          <p:nvPr>
            <p:ph type="body" sz="quarter" idx="10"/>
          </p:nvPr>
        </p:nvSpPr>
        <p:spPr>
          <a:xfrm>
            <a:off x="1104900" y="1104900"/>
            <a:ext cx="99822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a:extLst>
              <a:ext uri="{FF2B5EF4-FFF2-40B4-BE49-F238E27FC236}">
                <a16:creationId xmlns:a16="http://schemas.microsoft.com/office/drawing/2014/main" id="{BAC45E14-D9B2-584A-A6F7-1FC19738EBEC}"/>
              </a:ext>
              <a:ext uri="{C183D7F6-B498-43B3-948B-1728B52AA6E4}">
                <adec:decorative xmlns:adec="http://schemas.microsoft.com/office/drawing/2017/decorative" val="1"/>
              </a:ext>
            </a:extLst>
          </p:cNvPr>
          <p:cNvSpPr/>
          <p:nvPr userDrawn="1"/>
        </p:nvSpPr>
        <p:spPr>
          <a:xfrm>
            <a:off x="729048" y="729049"/>
            <a:ext cx="10733903" cy="538257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3107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Border - Black">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6112C9D6-04B3-C247-8B1C-7451997530EA}"/>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9" name="Text Placeholder 2">
            <a:extLst>
              <a:ext uri="{FF2B5EF4-FFF2-40B4-BE49-F238E27FC236}">
                <a16:creationId xmlns:a16="http://schemas.microsoft.com/office/drawing/2014/main" id="{A3C78A78-2622-BF4B-9BB7-DC588F49E69D}"/>
              </a:ext>
            </a:extLst>
          </p:cNvPr>
          <p:cNvSpPr>
            <a:spLocks noGrp="1"/>
          </p:cNvSpPr>
          <p:nvPr>
            <p:ph type="body" sz="quarter" idx="10"/>
          </p:nvPr>
        </p:nvSpPr>
        <p:spPr>
          <a:xfrm>
            <a:off x="1104900" y="1104900"/>
            <a:ext cx="9982200" cy="4648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a:extLst>
              <a:ext uri="{FF2B5EF4-FFF2-40B4-BE49-F238E27FC236}">
                <a16:creationId xmlns:a16="http://schemas.microsoft.com/office/drawing/2014/main" id="{99293980-C1E8-C540-B50F-159ADF5238DC}"/>
              </a:ext>
              <a:ext uri="{C183D7F6-B498-43B3-948B-1728B52AA6E4}">
                <adec:decorative xmlns:adec="http://schemas.microsoft.com/office/drawing/2017/decorative" val="1"/>
              </a:ext>
            </a:extLst>
          </p:cNvPr>
          <p:cNvSpPr/>
          <p:nvPr userDrawn="1"/>
        </p:nvSpPr>
        <p:spPr>
          <a:xfrm>
            <a:off x="729048" y="729049"/>
            <a:ext cx="10733903" cy="538257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1478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Border - White">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372B5F29-DF67-FD42-8E91-1EBD650473E6}"/>
              </a:ext>
              <a:ext uri="{C183D7F6-B498-43B3-948B-1728B52AA6E4}">
                <adec:decorative xmlns:adec="http://schemas.microsoft.com/office/drawing/2017/decorative" val="1"/>
              </a:ext>
            </a:extLst>
          </p:cNvPr>
          <p:cNvSpPr/>
          <p:nvPr userDrawn="1"/>
        </p:nvSpPr>
        <p:spPr>
          <a:xfrm>
            <a:off x="729048" y="729049"/>
            <a:ext cx="10733903" cy="538257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
            <a:extLst>
              <a:ext uri="{FF2B5EF4-FFF2-40B4-BE49-F238E27FC236}">
                <a16:creationId xmlns:a16="http://schemas.microsoft.com/office/drawing/2014/main" id="{7B509F21-ACAC-354A-91BB-8A131C924DE4}"/>
              </a:ext>
            </a:extLst>
          </p:cNvPr>
          <p:cNvSpPr>
            <a:spLocks noGrp="1"/>
          </p:cNvSpPr>
          <p:nvPr>
            <p:ph type="body" sz="quarter" idx="10"/>
          </p:nvPr>
        </p:nvSpPr>
        <p:spPr>
          <a:xfrm>
            <a:off x="1104900" y="1104900"/>
            <a:ext cx="99822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593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6112C9D6-04B3-C247-8B1C-7451997530EA}"/>
              </a:ext>
              <a:ext uri="{C183D7F6-B498-43B3-948B-1728B52AA6E4}">
                <adec:decorative xmlns:adec="http://schemas.microsoft.com/office/drawing/2017/decorative" val="1"/>
              </a:ext>
            </a:extLst>
          </p:cNvPr>
          <p:cNvSpPr/>
          <p:nvPr userDrawn="1"/>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a:extLst>
              <a:ext uri="{FF2B5EF4-FFF2-40B4-BE49-F238E27FC236}">
                <a16:creationId xmlns:a16="http://schemas.microsoft.com/office/drawing/2014/main" id="{A1974F17-DC71-8340-8C7B-9714E26CB98A}"/>
              </a:ext>
            </a:extLst>
          </p:cNvPr>
          <p:cNvSpPr>
            <a:spLocks noGrp="1"/>
          </p:cNvSpPr>
          <p:nvPr>
            <p:ph type="ctrTitle" hasCustomPrompt="1"/>
          </p:nvPr>
        </p:nvSpPr>
        <p:spPr>
          <a:xfrm>
            <a:off x="1104900" y="1122363"/>
            <a:ext cx="9982200" cy="2387600"/>
          </a:xfrm>
        </p:spPr>
        <p:txBody>
          <a:bodyPr anchor="b"/>
          <a:lstStyle>
            <a:lvl1pPr algn="ctr">
              <a:defRPr sz="4400">
                <a:solidFill>
                  <a:schemeClr val="bg1"/>
                </a:solidFill>
              </a:defRPr>
            </a:lvl1pPr>
          </a:lstStyle>
          <a:p>
            <a:r>
              <a:rPr lang="en-US" dirty="0"/>
              <a:t>CLICK TO EDIT SLIDE TITLE</a:t>
            </a:r>
          </a:p>
        </p:txBody>
      </p:sp>
      <p:sp>
        <p:nvSpPr>
          <p:cNvPr id="3" name="Subtitle">
            <a:extLst>
              <a:ext uri="{FF2B5EF4-FFF2-40B4-BE49-F238E27FC236}">
                <a16:creationId xmlns:a16="http://schemas.microsoft.com/office/drawing/2014/main" id="{864EC623-BDE0-FB40-B315-6D93A261016B}"/>
              </a:ext>
            </a:extLst>
          </p:cNvPr>
          <p:cNvSpPr>
            <a:spLocks noGrp="1"/>
          </p:cNvSpPr>
          <p:nvPr>
            <p:ph type="subTitle" idx="1" hasCustomPrompt="1"/>
          </p:nvPr>
        </p:nvSpPr>
        <p:spPr>
          <a:xfrm>
            <a:off x="1104900" y="4020854"/>
            <a:ext cx="9982200" cy="1732245"/>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8" name="Rectangle">
            <a:extLst>
              <a:ext uri="{FF2B5EF4-FFF2-40B4-BE49-F238E27FC236}">
                <a16:creationId xmlns:a16="http://schemas.microsoft.com/office/drawing/2014/main" id="{372B5F29-DF67-FD42-8E91-1EBD650473E6}"/>
              </a:ext>
              <a:ext uri="{C183D7F6-B498-43B3-948B-1728B52AA6E4}">
                <adec:decorative xmlns:adec="http://schemas.microsoft.com/office/drawing/2017/decorative" val="1"/>
              </a:ext>
            </a:extLst>
          </p:cNvPr>
          <p:cNvSpPr/>
          <p:nvPr userDrawn="1"/>
        </p:nvSpPr>
        <p:spPr>
          <a:xfrm>
            <a:off x="729048" y="729049"/>
            <a:ext cx="10733903" cy="538257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a:extLst>
              <a:ext uri="{FF2B5EF4-FFF2-40B4-BE49-F238E27FC236}">
                <a16:creationId xmlns:a16="http://schemas.microsoft.com/office/drawing/2014/main" id="{91628ED9-2ECD-314A-B538-0065A143FE93}"/>
              </a:ext>
              <a:ext uri="{C183D7F6-B498-43B3-948B-1728B52AA6E4}">
                <adec:decorative xmlns:adec="http://schemas.microsoft.com/office/drawing/2017/decorative" val="1"/>
              </a:ext>
            </a:extLst>
          </p:cNvPr>
          <p:cNvCxnSpPr/>
          <p:nvPr userDrawn="1"/>
        </p:nvCxnSpPr>
        <p:spPr>
          <a:xfrm>
            <a:off x="4533900" y="3720230"/>
            <a:ext cx="3086100" cy="0"/>
          </a:xfrm>
          <a:prstGeom prst="line">
            <a:avLst/>
          </a:prstGeom>
          <a:ln w="50800">
            <a:solidFill>
              <a:srgbClr val="F9C423"/>
            </a:solidFill>
          </a:ln>
        </p:spPr>
        <p:style>
          <a:lnRef idx="1">
            <a:schemeClr val="accent1"/>
          </a:lnRef>
          <a:fillRef idx="0">
            <a:schemeClr val="accent1"/>
          </a:fillRef>
          <a:effectRef idx="0">
            <a:schemeClr val="accent1"/>
          </a:effectRef>
          <a:fontRef idx="minor">
            <a:schemeClr val="tx1"/>
          </a:fontRef>
        </p:style>
      </p:cxnSp>
      <p:pic>
        <p:nvPicPr>
          <p:cNvPr id="9" name="Logo" descr="University of Central Florida Logo">
            <a:extLst>
              <a:ext uri="{FF2B5EF4-FFF2-40B4-BE49-F238E27FC236}">
                <a16:creationId xmlns:a16="http://schemas.microsoft.com/office/drawing/2014/main" id="{8C5892F5-1238-1146-84B0-B074DABADBD7}"/>
              </a:ext>
            </a:extLst>
          </p:cNvPr>
          <p:cNvPicPr>
            <a:picLocks noChangeAspect="1"/>
          </p:cNvPicPr>
          <p:nvPr userDrawn="1"/>
        </p:nvPicPr>
        <p:blipFill>
          <a:blip r:embed="rId2"/>
          <a:stretch>
            <a:fillRect/>
          </a:stretch>
        </p:blipFill>
        <p:spPr>
          <a:xfrm>
            <a:off x="5829300" y="723900"/>
            <a:ext cx="533400" cy="717785"/>
          </a:xfrm>
          <a:prstGeom prst="rect">
            <a:avLst/>
          </a:prstGeom>
        </p:spPr>
      </p:pic>
    </p:spTree>
    <p:extLst>
      <p:ext uri="{BB962C8B-B14F-4D97-AF65-F5344CB8AC3E}">
        <p14:creationId xmlns:p14="http://schemas.microsoft.com/office/powerpoint/2010/main" val="4224561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FADB87-5EC2-5F48-B829-449C8C25B525}"/>
              </a:ext>
            </a:extLst>
          </p:cNvPr>
          <p:cNvSpPr>
            <a:spLocks noGrp="1"/>
          </p:cNvSpPr>
          <p:nvPr>
            <p:ph type="body" sz="quarter" idx="10"/>
          </p:nvPr>
        </p:nvSpPr>
        <p:spPr>
          <a:xfrm>
            <a:off x="1104900" y="1104900"/>
            <a:ext cx="9982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7408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4334B4C5-8D41-F944-AF43-623F969C777D}"/>
              </a:ext>
            </a:extLst>
          </p:cNvPr>
          <p:cNvSpPr>
            <a:spLocks noGrp="1"/>
          </p:cNvSpPr>
          <p:nvPr>
            <p:ph type="body" orient="vert" idx="1"/>
          </p:nvPr>
        </p:nvSpPr>
        <p:spPr>
          <a:xfrm>
            <a:off x="735930" y="2155372"/>
            <a:ext cx="10744202" cy="3940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1348041B-D0EC-BC4E-80D1-5599A5EC065C}"/>
              </a:ext>
            </a:extLst>
          </p:cNvPr>
          <p:cNvSpPr>
            <a:spLocks noGrp="1"/>
          </p:cNvSpPr>
          <p:nvPr>
            <p:ph type="title" hasCustomPrompt="1"/>
          </p:nvPr>
        </p:nvSpPr>
        <p:spPr>
          <a:xfrm>
            <a:off x="723897" y="723900"/>
            <a:ext cx="10744207" cy="1104300"/>
          </a:xfrm>
        </p:spPr>
        <p:txBody>
          <a:bodyPr/>
          <a:lstStyle/>
          <a:p>
            <a:r>
              <a:rPr lang="en-US" dirty="0"/>
              <a:t>CLICK TO EDIT SLIDE TITLE</a:t>
            </a:r>
          </a:p>
        </p:txBody>
      </p:sp>
      <p:cxnSp>
        <p:nvCxnSpPr>
          <p:cNvPr id="11" name="Straight Connector">
            <a:extLst>
              <a:ext uri="{FF2B5EF4-FFF2-40B4-BE49-F238E27FC236}">
                <a16:creationId xmlns:a16="http://schemas.microsoft.com/office/drawing/2014/main" id="{1B639CC6-D232-C843-946F-6B4AFAF51957}"/>
              </a:ext>
              <a:ext uri="{C183D7F6-B498-43B3-948B-1728B52AA6E4}">
                <adec:decorative xmlns:adec="http://schemas.microsoft.com/office/drawing/2017/decorative" val="1"/>
              </a:ext>
            </a:extLst>
          </p:cNvPr>
          <p:cNvCxnSpPr>
            <a:cxnSpLocks/>
          </p:cNvCxnSpPr>
          <p:nvPr/>
        </p:nvCxnSpPr>
        <p:spPr>
          <a:xfrm>
            <a:off x="723897" y="1943682"/>
            <a:ext cx="556263" cy="0"/>
          </a:xfrm>
          <a:prstGeom prst="line">
            <a:avLst/>
          </a:prstGeom>
          <a:ln w="50800">
            <a:solidFill>
              <a:srgbClr val="F9C4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57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9FA56D-5C99-0146-B295-D44F3B9AC1C6}"/>
              </a:ext>
            </a:extLst>
          </p:cNvPr>
          <p:cNvSpPr>
            <a:spLocks noGrp="1"/>
          </p:cNvSpPr>
          <p:nvPr>
            <p:ph type="title" orient="vert" hasCustomPrompt="1"/>
          </p:nvPr>
        </p:nvSpPr>
        <p:spPr>
          <a:xfrm>
            <a:off x="8934994" y="723899"/>
            <a:ext cx="2533106" cy="5372101"/>
          </a:xfrm>
        </p:spPr>
        <p:txBody>
          <a:bodyPr vert="eaVert"/>
          <a:lstStyle/>
          <a:p>
            <a:r>
              <a:rPr lang="en-US" dirty="0"/>
              <a:t>CLICK TO EDIT SLIDE TITLE</a:t>
            </a:r>
          </a:p>
        </p:txBody>
      </p:sp>
      <p:sp>
        <p:nvSpPr>
          <p:cNvPr id="3" name="Vertical Text Placeholder 2">
            <a:extLst>
              <a:ext uri="{FF2B5EF4-FFF2-40B4-BE49-F238E27FC236}">
                <a16:creationId xmlns:a16="http://schemas.microsoft.com/office/drawing/2014/main" id="{3615C468-E09B-734B-8183-8092C3355C83}"/>
              </a:ext>
            </a:extLst>
          </p:cNvPr>
          <p:cNvSpPr>
            <a:spLocks noGrp="1"/>
          </p:cNvSpPr>
          <p:nvPr>
            <p:ph type="body" orient="vert" idx="1"/>
          </p:nvPr>
        </p:nvSpPr>
        <p:spPr>
          <a:xfrm>
            <a:off x="723900" y="723899"/>
            <a:ext cx="7848600" cy="53721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a:extLst>
              <a:ext uri="{FF2B5EF4-FFF2-40B4-BE49-F238E27FC236}">
                <a16:creationId xmlns:a16="http://schemas.microsoft.com/office/drawing/2014/main" id="{6E31E3F0-9F53-8744-BCB7-19265F3E5C52}"/>
              </a:ext>
              <a:ext uri="{C183D7F6-B498-43B3-948B-1728B52AA6E4}">
                <adec:decorative xmlns:adec="http://schemas.microsoft.com/office/drawing/2017/decorative" val="1"/>
              </a:ext>
            </a:extLst>
          </p:cNvPr>
          <p:cNvCxnSpPr>
            <a:cxnSpLocks/>
          </p:cNvCxnSpPr>
          <p:nvPr/>
        </p:nvCxnSpPr>
        <p:spPr>
          <a:xfrm>
            <a:off x="8811437" y="723900"/>
            <a:ext cx="3" cy="603575"/>
          </a:xfrm>
          <a:prstGeom prst="line">
            <a:avLst/>
          </a:prstGeom>
          <a:ln w="50800">
            <a:solidFill>
              <a:srgbClr val="F9C4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2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974F17-DC71-8340-8C7B-9714E26CB98A}"/>
              </a:ext>
            </a:extLst>
          </p:cNvPr>
          <p:cNvSpPr>
            <a:spLocks noGrp="1"/>
          </p:cNvSpPr>
          <p:nvPr>
            <p:ph type="ctrTitle" hasCustomPrompt="1"/>
          </p:nvPr>
        </p:nvSpPr>
        <p:spPr>
          <a:xfrm>
            <a:off x="1104900" y="1122363"/>
            <a:ext cx="9982200" cy="2387600"/>
          </a:xfrm>
        </p:spPr>
        <p:txBody>
          <a:bodyPr anchor="b"/>
          <a:lstStyle>
            <a:lvl1pPr algn="ctr">
              <a:defRPr sz="4400">
                <a:solidFill>
                  <a:schemeClr val="tx1"/>
                </a:solidFill>
              </a:defRPr>
            </a:lvl1pPr>
          </a:lstStyle>
          <a:p>
            <a:r>
              <a:rPr lang="en-US" dirty="0"/>
              <a:t>CLICK TO EDIT SLIDE TITLE</a:t>
            </a:r>
          </a:p>
        </p:txBody>
      </p:sp>
      <p:sp>
        <p:nvSpPr>
          <p:cNvPr id="3" name="Subtitle">
            <a:extLst>
              <a:ext uri="{FF2B5EF4-FFF2-40B4-BE49-F238E27FC236}">
                <a16:creationId xmlns:a16="http://schemas.microsoft.com/office/drawing/2014/main" id="{864EC623-BDE0-FB40-B315-6D93A261016B}"/>
              </a:ext>
            </a:extLst>
          </p:cNvPr>
          <p:cNvSpPr>
            <a:spLocks noGrp="1"/>
          </p:cNvSpPr>
          <p:nvPr>
            <p:ph type="subTitle" idx="1" hasCustomPrompt="1"/>
          </p:nvPr>
        </p:nvSpPr>
        <p:spPr>
          <a:xfrm>
            <a:off x="1104900" y="4020854"/>
            <a:ext cx="9982200" cy="1732245"/>
          </a:xfrm>
        </p:spPr>
        <p:txBody>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8" name="Rectangle">
            <a:extLst>
              <a:ext uri="{FF2B5EF4-FFF2-40B4-BE49-F238E27FC236}">
                <a16:creationId xmlns:a16="http://schemas.microsoft.com/office/drawing/2014/main" id="{372B5F29-DF67-FD42-8E91-1EBD650473E6}"/>
              </a:ext>
              <a:ext uri="{C183D7F6-B498-43B3-948B-1728B52AA6E4}">
                <adec:decorative xmlns:adec="http://schemas.microsoft.com/office/drawing/2017/decorative" val="1"/>
              </a:ext>
            </a:extLst>
          </p:cNvPr>
          <p:cNvSpPr/>
          <p:nvPr userDrawn="1"/>
        </p:nvSpPr>
        <p:spPr>
          <a:xfrm>
            <a:off x="729048" y="729049"/>
            <a:ext cx="10733903" cy="538257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a:extLst>
              <a:ext uri="{FF2B5EF4-FFF2-40B4-BE49-F238E27FC236}">
                <a16:creationId xmlns:a16="http://schemas.microsoft.com/office/drawing/2014/main" id="{91628ED9-2ECD-314A-B538-0065A143FE93}"/>
              </a:ext>
              <a:ext uri="{C183D7F6-B498-43B3-948B-1728B52AA6E4}">
                <adec:decorative xmlns:adec="http://schemas.microsoft.com/office/drawing/2017/decorative" val="1"/>
              </a:ext>
            </a:extLst>
          </p:cNvPr>
          <p:cNvCxnSpPr/>
          <p:nvPr userDrawn="1"/>
        </p:nvCxnSpPr>
        <p:spPr>
          <a:xfrm>
            <a:off x="4533900" y="3720230"/>
            <a:ext cx="3086100" cy="0"/>
          </a:xfrm>
          <a:prstGeom prst="line">
            <a:avLst/>
          </a:prstGeom>
          <a:ln w="50800">
            <a:solidFill>
              <a:srgbClr val="F9C423"/>
            </a:solidFill>
          </a:ln>
        </p:spPr>
        <p:style>
          <a:lnRef idx="1">
            <a:schemeClr val="accent1"/>
          </a:lnRef>
          <a:fillRef idx="0">
            <a:schemeClr val="accent1"/>
          </a:fillRef>
          <a:effectRef idx="0">
            <a:schemeClr val="accent1"/>
          </a:effectRef>
          <a:fontRef idx="minor">
            <a:schemeClr val="tx1"/>
          </a:fontRef>
        </p:style>
      </p:cxnSp>
      <p:pic>
        <p:nvPicPr>
          <p:cNvPr id="9" name="Logo" descr="University of Central Florida Logo">
            <a:extLst>
              <a:ext uri="{FF2B5EF4-FFF2-40B4-BE49-F238E27FC236}">
                <a16:creationId xmlns:a16="http://schemas.microsoft.com/office/drawing/2014/main" id="{1CDCEDA1-8902-AC46-8647-28693E3568A2}"/>
              </a:ext>
            </a:extLst>
          </p:cNvPr>
          <p:cNvPicPr>
            <a:picLocks noChangeAspect="1"/>
          </p:cNvPicPr>
          <p:nvPr userDrawn="1"/>
        </p:nvPicPr>
        <p:blipFill>
          <a:blip r:embed="rId2"/>
          <a:stretch>
            <a:fillRect/>
          </a:stretch>
        </p:blipFill>
        <p:spPr>
          <a:xfrm>
            <a:off x="5829300" y="723900"/>
            <a:ext cx="533400" cy="717785"/>
          </a:xfrm>
          <a:prstGeom prst="rect">
            <a:avLst/>
          </a:prstGeom>
        </p:spPr>
      </p:pic>
    </p:spTree>
    <p:extLst>
      <p:ext uri="{BB962C8B-B14F-4D97-AF65-F5344CB8AC3E}">
        <p14:creationId xmlns:p14="http://schemas.microsoft.com/office/powerpoint/2010/main" val="1549535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ission Statement 2022 - Yellow">
    <p:spTree>
      <p:nvGrpSpPr>
        <p:cNvPr id="1" name=""/>
        <p:cNvGrpSpPr/>
        <p:nvPr/>
      </p:nvGrpSpPr>
      <p:grpSpPr>
        <a:xfrm>
          <a:off x="0" y="0"/>
          <a:ext cx="0" cy="0"/>
          <a:chOff x="0" y="0"/>
          <a:chExt cx="0" cy="0"/>
        </a:xfrm>
      </p:grpSpPr>
      <p:pic>
        <p:nvPicPr>
          <p:cNvPr id="7" name="Picture 6" descr="Our Mission:&#10;UCF is a public research university invested in unleashing the potential within every individual, enriching the human experience through inclusion, discovery and innovation, and propelling broad-based prosperity for the many communities we serve.">
            <a:extLst>
              <a:ext uri="{FF2B5EF4-FFF2-40B4-BE49-F238E27FC236}">
                <a16:creationId xmlns:a16="http://schemas.microsoft.com/office/drawing/2014/main" id="{8A955FA0-EC9C-AC47-99DA-636725DF4C2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164580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ission Statement 2022 - Stars">
    <p:spTree>
      <p:nvGrpSpPr>
        <p:cNvPr id="1" name=""/>
        <p:cNvGrpSpPr/>
        <p:nvPr/>
      </p:nvGrpSpPr>
      <p:grpSpPr>
        <a:xfrm>
          <a:off x="0" y="0"/>
          <a:ext cx="0" cy="0"/>
          <a:chOff x="0" y="0"/>
          <a:chExt cx="0" cy="0"/>
        </a:xfrm>
      </p:grpSpPr>
      <p:pic>
        <p:nvPicPr>
          <p:cNvPr id="3" name="Picture 2" descr="Our Mission:&#10;UCF is a public research university invested in unleashing the potential within every individual, enriching the human experience through inclusion, discovery and innovation, and propelling broad-based prosperity for the many communities we serve.">
            <a:extLst>
              <a:ext uri="{FF2B5EF4-FFF2-40B4-BE49-F238E27FC236}">
                <a16:creationId xmlns:a16="http://schemas.microsoft.com/office/drawing/2014/main" id="{DA601791-9AA9-BC4F-A18D-88FAD862105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4268203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ation Slide Centered - Yellow">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662C6F28-30A1-E24A-B711-44D6D5D2CFDB}"/>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F9C4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cxnSp>
        <p:nvCxnSpPr>
          <p:cNvPr id="10" name="Straight Connector">
            <a:extLst>
              <a:ext uri="{FF2B5EF4-FFF2-40B4-BE49-F238E27FC236}">
                <a16:creationId xmlns:a16="http://schemas.microsoft.com/office/drawing/2014/main" id="{323B8688-1239-F34F-BD8D-5BB9DF7D9FDF}"/>
              </a:ext>
              <a:ext uri="{C183D7F6-B498-43B3-948B-1728B52AA6E4}">
                <adec:decorative xmlns:adec="http://schemas.microsoft.com/office/drawing/2017/decorative" val="1"/>
              </a:ext>
            </a:extLst>
          </p:cNvPr>
          <p:cNvCxnSpPr>
            <a:cxnSpLocks/>
          </p:cNvCxnSpPr>
          <p:nvPr/>
        </p:nvCxnSpPr>
        <p:spPr>
          <a:xfrm>
            <a:off x="4533900" y="1871061"/>
            <a:ext cx="30861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Quote">
            <a:extLst>
              <a:ext uri="{FF2B5EF4-FFF2-40B4-BE49-F238E27FC236}">
                <a16:creationId xmlns:a16="http://schemas.microsoft.com/office/drawing/2014/main" id="{5286B22F-3584-D04A-A394-CA6D39BDA011}"/>
              </a:ext>
            </a:extLst>
          </p:cNvPr>
          <p:cNvSpPr>
            <a:spLocks noGrp="1"/>
          </p:cNvSpPr>
          <p:nvPr>
            <p:ph type="ctrTitle" hasCustomPrompt="1"/>
          </p:nvPr>
        </p:nvSpPr>
        <p:spPr>
          <a:xfrm>
            <a:off x="1104900" y="2118511"/>
            <a:ext cx="9982200" cy="2388173"/>
          </a:xfrm>
        </p:spPr>
        <p:txBody>
          <a:bodyPr anchor="ctr" anchorCtr="0"/>
          <a:lstStyle>
            <a:lvl1pPr algn="ctr">
              <a:lnSpc>
                <a:spcPct val="150000"/>
              </a:lnSpc>
              <a:spcAft>
                <a:spcPts val="0"/>
              </a:spcAft>
              <a:defRPr sz="2400" b="0" i="0">
                <a:solidFill>
                  <a:schemeClr val="tx1"/>
                </a:solidFill>
                <a:latin typeface="Arial" panose="020B0604020202020204" pitchFamily="34" charset="0"/>
                <a:cs typeface="Arial" panose="020B0604020202020204" pitchFamily="34" charset="0"/>
              </a:defRPr>
            </a:lvl1pPr>
          </a:lstStyle>
          <a:p>
            <a:r>
              <a:rPr lang="en-US" dirty="0"/>
              <a:t>Click to insert a quote. </a:t>
            </a:r>
            <a:br>
              <a:rPr lang="en-US" dirty="0"/>
            </a:br>
            <a:r>
              <a:rPr lang="en-US" dirty="0"/>
              <a:t>Font size, weight and highlights can be adjusted as needed. </a:t>
            </a:r>
          </a:p>
        </p:txBody>
      </p:sp>
      <p:sp>
        <p:nvSpPr>
          <p:cNvPr id="11" name="Attribution">
            <a:extLst>
              <a:ext uri="{FF2B5EF4-FFF2-40B4-BE49-F238E27FC236}">
                <a16:creationId xmlns:a16="http://schemas.microsoft.com/office/drawing/2014/main" id="{CF26F02E-6F07-4844-89CE-159379ED1A55}"/>
              </a:ext>
            </a:extLst>
          </p:cNvPr>
          <p:cNvSpPr>
            <a:spLocks noGrp="1"/>
          </p:cNvSpPr>
          <p:nvPr>
            <p:ph type="subTitle" idx="1" hasCustomPrompt="1"/>
          </p:nvPr>
        </p:nvSpPr>
        <p:spPr>
          <a:xfrm>
            <a:off x="1104900" y="5001586"/>
            <a:ext cx="9982200" cy="751513"/>
          </a:xfrm>
        </p:spPr>
        <p:txBody>
          <a:bodyPr/>
          <a:lstStyle>
            <a:lvl1pPr marL="0" indent="0" algn="ctr">
              <a:lnSpc>
                <a:spcPct val="100000"/>
              </a:lnSpc>
              <a:spcAft>
                <a:spcPts val="0"/>
              </a:spcAft>
              <a:buNone/>
              <a:defRPr sz="1600" b="0" i="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an attribution for the quote</a:t>
            </a:r>
          </a:p>
        </p:txBody>
      </p:sp>
      <p:cxnSp>
        <p:nvCxnSpPr>
          <p:cNvPr id="13" name="Straight Connector">
            <a:extLst>
              <a:ext uri="{FF2B5EF4-FFF2-40B4-BE49-F238E27FC236}">
                <a16:creationId xmlns:a16="http://schemas.microsoft.com/office/drawing/2014/main" id="{AC1233E0-7C19-4F4E-9069-C8514BFC27CF}"/>
              </a:ext>
              <a:ext uri="{C183D7F6-B498-43B3-948B-1728B52AA6E4}">
                <adec:decorative xmlns:adec="http://schemas.microsoft.com/office/drawing/2017/decorative" val="1"/>
              </a:ext>
            </a:extLst>
          </p:cNvPr>
          <p:cNvCxnSpPr>
            <a:cxnSpLocks/>
          </p:cNvCxnSpPr>
          <p:nvPr/>
        </p:nvCxnSpPr>
        <p:spPr>
          <a:xfrm>
            <a:off x="4533900" y="4754135"/>
            <a:ext cx="308610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
            <a:extLst>
              <a:ext uri="{FF2B5EF4-FFF2-40B4-BE49-F238E27FC236}">
                <a16:creationId xmlns:a16="http://schemas.microsoft.com/office/drawing/2014/main" id="{372B5F29-DF67-FD42-8E91-1EBD650473E6}"/>
              </a:ext>
              <a:ext uri="{C183D7F6-B498-43B3-948B-1728B52AA6E4}">
                <adec:decorative xmlns:adec="http://schemas.microsoft.com/office/drawing/2017/decorative" val="1"/>
              </a:ext>
            </a:extLst>
          </p:cNvPr>
          <p:cNvSpPr/>
          <p:nvPr/>
        </p:nvSpPr>
        <p:spPr>
          <a:xfrm>
            <a:off x="729048" y="729049"/>
            <a:ext cx="10733903" cy="538257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Large Quotation Mark">
            <a:extLst>
              <a:ext uri="{FF2B5EF4-FFF2-40B4-BE49-F238E27FC236}">
                <a16:creationId xmlns:a16="http://schemas.microsoft.com/office/drawing/2014/main" id="{3932BF08-418B-A342-8AF0-5060E8D290B2}"/>
              </a:ext>
              <a:ext uri="{C183D7F6-B498-43B3-948B-1728B52AA6E4}">
                <adec:decorative xmlns:adec="http://schemas.microsoft.com/office/drawing/2017/decorative" val="1"/>
              </a:ext>
            </a:extLst>
          </p:cNvPr>
          <p:cNvPicPr>
            <a:picLocks noChangeAspect="1"/>
          </p:cNvPicPr>
          <p:nvPr/>
        </p:nvPicPr>
        <p:blipFill rotWithShape="1">
          <a:blip r:embed="rId2"/>
          <a:srcRect l="29772" t="19475" r="29641" b="47417"/>
          <a:stretch/>
        </p:blipFill>
        <p:spPr>
          <a:xfrm>
            <a:off x="5123361" y="846118"/>
            <a:ext cx="1854926" cy="1815737"/>
          </a:xfrm>
          <a:prstGeom prst="rect">
            <a:avLst/>
          </a:prstGeom>
        </p:spPr>
      </p:pic>
    </p:spTree>
    <p:extLst>
      <p:ext uri="{BB962C8B-B14F-4D97-AF65-F5344CB8AC3E}">
        <p14:creationId xmlns:p14="http://schemas.microsoft.com/office/powerpoint/2010/main" val="446349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ation Slide Centered - White">
    <p:spTree>
      <p:nvGrpSpPr>
        <p:cNvPr id="1" name=""/>
        <p:cNvGrpSpPr/>
        <p:nvPr/>
      </p:nvGrpSpPr>
      <p:grpSpPr>
        <a:xfrm>
          <a:off x="0" y="0"/>
          <a:ext cx="0" cy="0"/>
          <a:chOff x="0" y="0"/>
          <a:chExt cx="0" cy="0"/>
        </a:xfrm>
      </p:grpSpPr>
      <p:sp>
        <p:nvSpPr>
          <p:cNvPr id="9" name="Quote">
            <a:extLst>
              <a:ext uri="{FF2B5EF4-FFF2-40B4-BE49-F238E27FC236}">
                <a16:creationId xmlns:a16="http://schemas.microsoft.com/office/drawing/2014/main" id="{5286B22F-3584-D04A-A394-CA6D39BDA011}"/>
              </a:ext>
            </a:extLst>
          </p:cNvPr>
          <p:cNvSpPr>
            <a:spLocks noGrp="1"/>
          </p:cNvSpPr>
          <p:nvPr>
            <p:ph type="ctrTitle" hasCustomPrompt="1"/>
          </p:nvPr>
        </p:nvSpPr>
        <p:spPr>
          <a:xfrm>
            <a:off x="1104900" y="2118511"/>
            <a:ext cx="9982200" cy="2388173"/>
          </a:xfrm>
        </p:spPr>
        <p:txBody>
          <a:bodyPr anchor="ctr" anchorCtr="0"/>
          <a:lstStyle>
            <a:lvl1pPr algn="ctr">
              <a:lnSpc>
                <a:spcPct val="150000"/>
              </a:lnSpc>
              <a:spcAft>
                <a:spcPts val="0"/>
              </a:spcAft>
              <a:defRPr sz="2400" b="0" i="0">
                <a:latin typeface="Arial" panose="020B0604020202020204" pitchFamily="34" charset="0"/>
                <a:cs typeface="Arial" panose="020B0604020202020204" pitchFamily="34" charset="0"/>
              </a:defRPr>
            </a:lvl1pPr>
          </a:lstStyle>
          <a:p>
            <a:r>
              <a:rPr lang="en-US" dirty="0"/>
              <a:t>Click to insert a quote. </a:t>
            </a:r>
            <a:br>
              <a:rPr lang="en-US" dirty="0"/>
            </a:br>
            <a:r>
              <a:rPr lang="en-US" dirty="0"/>
              <a:t>Font size, weight and highlights can be adjusted as needed. </a:t>
            </a:r>
          </a:p>
        </p:txBody>
      </p:sp>
      <p:sp>
        <p:nvSpPr>
          <p:cNvPr id="11" name="Attribution">
            <a:extLst>
              <a:ext uri="{FF2B5EF4-FFF2-40B4-BE49-F238E27FC236}">
                <a16:creationId xmlns:a16="http://schemas.microsoft.com/office/drawing/2014/main" id="{CF26F02E-6F07-4844-89CE-159379ED1A55}"/>
              </a:ext>
            </a:extLst>
          </p:cNvPr>
          <p:cNvSpPr>
            <a:spLocks noGrp="1"/>
          </p:cNvSpPr>
          <p:nvPr>
            <p:ph type="subTitle" idx="1" hasCustomPrompt="1"/>
          </p:nvPr>
        </p:nvSpPr>
        <p:spPr>
          <a:xfrm>
            <a:off x="1104900" y="5001586"/>
            <a:ext cx="9982200" cy="751513"/>
          </a:xfrm>
        </p:spPr>
        <p:txBody>
          <a:bodyPr/>
          <a:lstStyle>
            <a:lvl1pPr marL="0" indent="0" algn="ctr">
              <a:lnSpc>
                <a:spcPct val="100000"/>
              </a:lnSpc>
              <a:spcAft>
                <a:spcPts val="0"/>
              </a:spcAft>
              <a:buNone/>
              <a:defRPr sz="1600" b="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an attribution for the quote</a:t>
            </a:r>
          </a:p>
        </p:txBody>
      </p:sp>
      <p:cxnSp>
        <p:nvCxnSpPr>
          <p:cNvPr id="10" name="Straight Connector">
            <a:extLst>
              <a:ext uri="{FF2B5EF4-FFF2-40B4-BE49-F238E27FC236}">
                <a16:creationId xmlns:a16="http://schemas.microsoft.com/office/drawing/2014/main" id="{323B8688-1239-F34F-BD8D-5BB9DF7D9FDF}"/>
              </a:ext>
              <a:ext uri="{C183D7F6-B498-43B3-948B-1728B52AA6E4}">
                <adec:decorative xmlns:adec="http://schemas.microsoft.com/office/drawing/2017/decorative" val="1"/>
              </a:ext>
            </a:extLst>
          </p:cNvPr>
          <p:cNvCxnSpPr>
            <a:cxnSpLocks/>
          </p:cNvCxnSpPr>
          <p:nvPr/>
        </p:nvCxnSpPr>
        <p:spPr>
          <a:xfrm>
            <a:off x="4533900" y="1871061"/>
            <a:ext cx="3086100" cy="0"/>
          </a:xfrm>
          <a:prstGeom prst="line">
            <a:avLst/>
          </a:prstGeom>
          <a:ln w="50800">
            <a:solidFill>
              <a:srgbClr val="F9C423"/>
            </a:solidFill>
          </a:ln>
        </p:spPr>
        <p:style>
          <a:lnRef idx="1">
            <a:schemeClr val="accent1"/>
          </a:lnRef>
          <a:fillRef idx="0">
            <a:schemeClr val="accent1"/>
          </a:fillRef>
          <a:effectRef idx="0">
            <a:schemeClr val="accent1"/>
          </a:effectRef>
          <a:fontRef idx="minor">
            <a:schemeClr val="tx1"/>
          </a:fontRef>
        </p:style>
      </p:cxnSp>
      <p:cxnSp>
        <p:nvCxnSpPr>
          <p:cNvPr id="13" name="Straight Connector">
            <a:extLst>
              <a:ext uri="{FF2B5EF4-FFF2-40B4-BE49-F238E27FC236}">
                <a16:creationId xmlns:a16="http://schemas.microsoft.com/office/drawing/2014/main" id="{AC1233E0-7C19-4F4E-9069-C8514BFC27CF}"/>
              </a:ext>
              <a:ext uri="{C183D7F6-B498-43B3-948B-1728B52AA6E4}">
                <adec:decorative xmlns:adec="http://schemas.microsoft.com/office/drawing/2017/decorative" val="1"/>
              </a:ext>
            </a:extLst>
          </p:cNvPr>
          <p:cNvCxnSpPr>
            <a:cxnSpLocks/>
          </p:cNvCxnSpPr>
          <p:nvPr/>
        </p:nvCxnSpPr>
        <p:spPr>
          <a:xfrm>
            <a:off x="4533900" y="4754135"/>
            <a:ext cx="3086100" cy="0"/>
          </a:xfrm>
          <a:prstGeom prst="line">
            <a:avLst/>
          </a:prstGeom>
          <a:ln w="50800">
            <a:solidFill>
              <a:srgbClr val="F9C423"/>
            </a:solidFill>
          </a:ln>
        </p:spPr>
        <p:style>
          <a:lnRef idx="1">
            <a:schemeClr val="accent1"/>
          </a:lnRef>
          <a:fillRef idx="0">
            <a:schemeClr val="accent1"/>
          </a:fillRef>
          <a:effectRef idx="0">
            <a:schemeClr val="accent1"/>
          </a:effectRef>
          <a:fontRef idx="minor">
            <a:schemeClr val="tx1"/>
          </a:fontRef>
        </p:style>
      </p:cxnSp>
      <p:pic>
        <p:nvPicPr>
          <p:cNvPr id="3" name="Large Quotation Mark">
            <a:extLst>
              <a:ext uri="{FF2B5EF4-FFF2-40B4-BE49-F238E27FC236}">
                <a16:creationId xmlns:a16="http://schemas.microsoft.com/office/drawing/2014/main" id="{6284E8BB-5B41-3B46-B995-0E8561FB8EB8}"/>
              </a:ext>
              <a:ext uri="{C183D7F6-B498-43B3-948B-1728B52AA6E4}">
                <adec:decorative xmlns:adec="http://schemas.microsoft.com/office/drawing/2017/decorative" val="1"/>
              </a:ext>
            </a:extLst>
          </p:cNvPr>
          <p:cNvPicPr>
            <a:picLocks noChangeAspect="1"/>
          </p:cNvPicPr>
          <p:nvPr/>
        </p:nvPicPr>
        <p:blipFill rotWithShape="1">
          <a:blip r:embed="rId2"/>
          <a:srcRect l="33584" t="22981" r="31534" b="52423"/>
          <a:stretch/>
        </p:blipFill>
        <p:spPr>
          <a:xfrm>
            <a:off x="5320746" y="1053012"/>
            <a:ext cx="1550505" cy="1311966"/>
          </a:xfrm>
          <a:prstGeom prst="rect">
            <a:avLst/>
          </a:prstGeom>
        </p:spPr>
      </p:pic>
      <p:sp>
        <p:nvSpPr>
          <p:cNvPr id="8" name="Rectangle ">
            <a:extLst>
              <a:ext uri="{FF2B5EF4-FFF2-40B4-BE49-F238E27FC236}">
                <a16:creationId xmlns:a16="http://schemas.microsoft.com/office/drawing/2014/main" id="{372B5F29-DF67-FD42-8E91-1EBD650473E6}"/>
              </a:ext>
              <a:ext uri="{C183D7F6-B498-43B3-948B-1728B52AA6E4}">
                <adec:decorative xmlns:adec="http://schemas.microsoft.com/office/drawing/2017/decorative" val="1"/>
              </a:ext>
            </a:extLst>
          </p:cNvPr>
          <p:cNvSpPr/>
          <p:nvPr/>
        </p:nvSpPr>
        <p:spPr>
          <a:xfrm>
            <a:off x="729048" y="729049"/>
            <a:ext cx="10733903" cy="538257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158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Slide Left - Black">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662C6F28-30A1-E24A-B711-44D6D5D2CFDB}"/>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9" name="Quote">
            <a:extLst>
              <a:ext uri="{FF2B5EF4-FFF2-40B4-BE49-F238E27FC236}">
                <a16:creationId xmlns:a16="http://schemas.microsoft.com/office/drawing/2014/main" id="{5286B22F-3584-D04A-A394-CA6D39BDA011}"/>
              </a:ext>
            </a:extLst>
          </p:cNvPr>
          <p:cNvSpPr>
            <a:spLocks noGrp="1"/>
          </p:cNvSpPr>
          <p:nvPr>
            <p:ph type="ctrTitle" hasCustomPrompt="1"/>
          </p:nvPr>
        </p:nvSpPr>
        <p:spPr>
          <a:xfrm>
            <a:off x="1104900" y="2118511"/>
            <a:ext cx="9982200" cy="2388173"/>
          </a:xfrm>
        </p:spPr>
        <p:txBody>
          <a:bodyPr anchor="ctr" anchorCtr="0"/>
          <a:lstStyle>
            <a:lvl1pPr algn="l">
              <a:lnSpc>
                <a:spcPct val="150000"/>
              </a:lnSpc>
              <a:spcAft>
                <a:spcPts val="0"/>
              </a:spcAft>
              <a:defRPr sz="2400" b="0" i="0">
                <a:solidFill>
                  <a:schemeClr val="bg1"/>
                </a:solidFill>
                <a:latin typeface="Arial" panose="020B0604020202020204" pitchFamily="34" charset="0"/>
                <a:cs typeface="Arial" panose="020B0604020202020204" pitchFamily="34" charset="0"/>
              </a:defRPr>
            </a:lvl1pPr>
          </a:lstStyle>
          <a:p>
            <a:r>
              <a:rPr lang="en-US" dirty="0"/>
              <a:t>Click to insert a quote. </a:t>
            </a:r>
            <a:br>
              <a:rPr lang="en-US" dirty="0"/>
            </a:br>
            <a:r>
              <a:rPr lang="en-US" dirty="0"/>
              <a:t>Font size, emphasis and highlights can be adjusted as needed. </a:t>
            </a:r>
          </a:p>
        </p:txBody>
      </p:sp>
      <p:sp>
        <p:nvSpPr>
          <p:cNvPr id="11" name="Attribution">
            <a:extLst>
              <a:ext uri="{FF2B5EF4-FFF2-40B4-BE49-F238E27FC236}">
                <a16:creationId xmlns:a16="http://schemas.microsoft.com/office/drawing/2014/main" id="{CF26F02E-6F07-4844-89CE-159379ED1A55}"/>
              </a:ext>
            </a:extLst>
          </p:cNvPr>
          <p:cNvSpPr>
            <a:spLocks noGrp="1"/>
          </p:cNvSpPr>
          <p:nvPr>
            <p:ph type="subTitle" idx="1" hasCustomPrompt="1"/>
          </p:nvPr>
        </p:nvSpPr>
        <p:spPr>
          <a:xfrm>
            <a:off x="1104900" y="5001586"/>
            <a:ext cx="9982200" cy="751513"/>
          </a:xfrm>
        </p:spPr>
        <p:txBody>
          <a:bodyPr/>
          <a:lstStyle>
            <a:lvl1pPr marL="0" indent="0" algn="l">
              <a:lnSpc>
                <a:spcPct val="100000"/>
              </a:lnSpc>
              <a:spcAft>
                <a:spcPts val="0"/>
              </a:spcAft>
              <a:buNone/>
              <a:defRPr sz="1600" b="0" i="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an attribution for the quote</a:t>
            </a:r>
          </a:p>
        </p:txBody>
      </p:sp>
      <p:cxnSp>
        <p:nvCxnSpPr>
          <p:cNvPr id="13" name="Straight Connector">
            <a:extLst>
              <a:ext uri="{FF2B5EF4-FFF2-40B4-BE49-F238E27FC236}">
                <a16:creationId xmlns:a16="http://schemas.microsoft.com/office/drawing/2014/main" id="{AC1233E0-7C19-4F4E-9069-C8514BFC27CF}"/>
              </a:ext>
              <a:ext uri="{C183D7F6-B498-43B3-948B-1728B52AA6E4}">
                <adec:decorative xmlns:adec="http://schemas.microsoft.com/office/drawing/2017/decorative" val="1"/>
              </a:ext>
            </a:extLst>
          </p:cNvPr>
          <p:cNvCxnSpPr>
            <a:cxnSpLocks/>
          </p:cNvCxnSpPr>
          <p:nvPr/>
        </p:nvCxnSpPr>
        <p:spPr>
          <a:xfrm>
            <a:off x="1104900" y="4754135"/>
            <a:ext cx="3086100" cy="0"/>
          </a:xfrm>
          <a:prstGeom prst="line">
            <a:avLst/>
          </a:prstGeom>
          <a:ln w="50800">
            <a:solidFill>
              <a:srgbClr val="F9C423"/>
            </a:solidFill>
          </a:ln>
        </p:spPr>
        <p:style>
          <a:lnRef idx="1">
            <a:schemeClr val="accent1"/>
          </a:lnRef>
          <a:fillRef idx="0">
            <a:schemeClr val="accent1"/>
          </a:fillRef>
          <a:effectRef idx="0">
            <a:schemeClr val="accent1"/>
          </a:effectRef>
          <a:fontRef idx="minor">
            <a:schemeClr val="tx1"/>
          </a:fontRef>
        </p:style>
      </p:cxnSp>
      <p:pic>
        <p:nvPicPr>
          <p:cNvPr id="3" name="Large Quotation Mark">
            <a:extLst>
              <a:ext uri="{FF2B5EF4-FFF2-40B4-BE49-F238E27FC236}">
                <a16:creationId xmlns:a16="http://schemas.microsoft.com/office/drawing/2014/main" id="{6284E8BB-5B41-3B46-B995-0E8561FB8EB8}"/>
              </a:ext>
              <a:ext uri="{C183D7F6-B498-43B3-948B-1728B52AA6E4}">
                <adec:decorative xmlns:adec="http://schemas.microsoft.com/office/drawing/2017/decorative" val="1"/>
              </a:ext>
            </a:extLst>
          </p:cNvPr>
          <p:cNvPicPr>
            <a:picLocks noChangeAspect="1"/>
          </p:cNvPicPr>
          <p:nvPr/>
        </p:nvPicPr>
        <p:blipFill rotWithShape="1">
          <a:blip r:embed="rId2"/>
          <a:srcRect l="33584" t="22981" r="31534" b="52423"/>
          <a:stretch/>
        </p:blipFill>
        <p:spPr>
          <a:xfrm>
            <a:off x="996940" y="1053012"/>
            <a:ext cx="1550505" cy="1311966"/>
          </a:xfrm>
          <a:prstGeom prst="rect">
            <a:avLst/>
          </a:prstGeom>
        </p:spPr>
      </p:pic>
    </p:spTree>
    <p:extLst>
      <p:ext uri="{BB962C8B-B14F-4D97-AF65-F5344CB8AC3E}">
        <p14:creationId xmlns:p14="http://schemas.microsoft.com/office/powerpoint/2010/main" val="215019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Slide Left - White">
    <p:spTree>
      <p:nvGrpSpPr>
        <p:cNvPr id="1" name=""/>
        <p:cNvGrpSpPr/>
        <p:nvPr/>
      </p:nvGrpSpPr>
      <p:grpSpPr>
        <a:xfrm>
          <a:off x="0" y="0"/>
          <a:ext cx="0" cy="0"/>
          <a:chOff x="0" y="0"/>
          <a:chExt cx="0" cy="0"/>
        </a:xfrm>
      </p:grpSpPr>
      <p:sp>
        <p:nvSpPr>
          <p:cNvPr id="9" name="Quote">
            <a:extLst>
              <a:ext uri="{FF2B5EF4-FFF2-40B4-BE49-F238E27FC236}">
                <a16:creationId xmlns:a16="http://schemas.microsoft.com/office/drawing/2014/main" id="{5286B22F-3584-D04A-A394-CA6D39BDA011}"/>
              </a:ext>
            </a:extLst>
          </p:cNvPr>
          <p:cNvSpPr>
            <a:spLocks noGrp="1"/>
          </p:cNvSpPr>
          <p:nvPr>
            <p:ph type="ctrTitle" hasCustomPrompt="1"/>
          </p:nvPr>
        </p:nvSpPr>
        <p:spPr>
          <a:xfrm>
            <a:off x="1104900" y="2118511"/>
            <a:ext cx="9982200" cy="2388173"/>
          </a:xfrm>
        </p:spPr>
        <p:txBody>
          <a:bodyPr anchor="ctr" anchorCtr="0"/>
          <a:lstStyle>
            <a:lvl1pPr algn="l">
              <a:lnSpc>
                <a:spcPct val="150000"/>
              </a:lnSpc>
              <a:spcAft>
                <a:spcPts val="0"/>
              </a:spcAft>
              <a:defRPr sz="2400" b="0" i="0">
                <a:solidFill>
                  <a:schemeClr val="tx1"/>
                </a:solidFill>
                <a:latin typeface="Arial" panose="020B0604020202020204" pitchFamily="34" charset="0"/>
                <a:cs typeface="Arial" panose="020B0604020202020204" pitchFamily="34" charset="0"/>
              </a:defRPr>
            </a:lvl1pPr>
          </a:lstStyle>
          <a:p>
            <a:r>
              <a:rPr lang="en-US" dirty="0"/>
              <a:t>Click to insert a quote. </a:t>
            </a:r>
            <a:br>
              <a:rPr lang="en-US" dirty="0"/>
            </a:br>
            <a:r>
              <a:rPr lang="en-US" dirty="0"/>
              <a:t>Font size, emphasis and highlights can be adjusted as needed. </a:t>
            </a:r>
          </a:p>
        </p:txBody>
      </p:sp>
      <p:sp>
        <p:nvSpPr>
          <p:cNvPr id="11" name="Attribution">
            <a:extLst>
              <a:ext uri="{FF2B5EF4-FFF2-40B4-BE49-F238E27FC236}">
                <a16:creationId xmlns:a16="http://schemas.microsoft.com/office/drawing/2014/main" id="{CF26F02E-6F07-4844-89CE-159379ED1A55}"/>
              </a:ext>
            </a:extLst>
          </p:cNvPr>
          <p:cNvSpPr>
            <a:spLocks noGrp="1"/>
          </p:cNvSpPr>
          <p:nvPr>
            <p:ph type="subTitle" idx="1" hasCustomPrompt="1"/>
          </p:nvPr>
        </p:nvSpPr>
        <p:spPr>
          <a:xfrm>
            <a:off x="1104900" y="5001586"/>
            <a:ext cx="9982200" cy="751513"/>
          </a:xfrm>
        </p:spPr>
        <p:txBody>
          <a:bodyPr/>
          <a:lstStyle>
            <a:lvl1pPr marL="0" indent="0" algn="l">
              <a:lnSpc>
                <a:spcPct val="100000"/>
              </a:lnSpc>
              <a:spcAft>
                <a:spcPts val="0"/>
              </a:spcAft>
              <a:buNone/>
              <a:defRPr sz="1600" b="0" i="1">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an attribution for the quote</a:t>
            </a:r>
          </a:p>
        </p:txBody>
      </p:sp>
      <p:cxnSp>
        <p:nvCxnSpPr>
          <p:cNvPr id="13" name="Straight Connector">
            <a:extLst>
              <a:ext uri="{FF2B5EF4-FFF2-40B4-BE49-F238E27FC236}">
                <a16:creationId xmlns:a16="http://schemas.microsoft.com/office/drawing/2014/main" id="{AC1233E0-7C19-4F4E-9069-C8514BFC27CF}"/>
              </a:ext>
              <a:ext uri="{C183D7F6-B498-43B3-948B-1728B52AA6E4}">
                <adec:decorative xmlns:adec="http://schemas.microsoft.com/office/drawing/2017/decorative" val="1"/>
              </a:ext>
            </a:extLst>
          </p:cNvPr>
          <p:cNvCxnSpPr>
            <a:cxnSpLocks/>
          </p:cNvCxnSpPr>
          <p:nvPr/>
        </p:nvCxnSpPr>
        <p:spPr>
          <a:xfrm>
            <a:off x="1104900" y="4754135"/>
            <a:ext cx="3086100" cy="0"/>
          </a:xfrm>
          <a:prstGeom prst="line">
            <a:avLst/>
          </a:prstGeom>
          <a:ln w="50800">
            <a:solidFill>
              <a:srgbClr val="F9C423"/>
            </a:solidFill>
          </a:ln>
        </p:spPr>
        <p:style>
          <a:lnRef idx="1">
            <a:schemeClr val="accent1"/>
          </a:lnRef>
          <a:fillRef idx="0">
            <a:schemeClr val="accent1"/>
          </a:fillRef>
          <a:effectRef idx="0">
            <a:schemeClr val="accent1"/>
          </a:effectRef>
          <a:fontRef idx="minor">
            <a:schemeClr val="tx1"/>
          </a:fontRef>
        </p:style>
      </p:cxnSp>
      <p:pic>
        <p:nvPicPr>
          <p:cNvPr id="3" name="Large Quotation Mark">
            <a:extLst>
              <a:ext uri="{FF2B5EF4-FFF2-40B4-BE49-F238E27FC236}">
                <a16:creationId xmlns:a16="http://schemas.microsoft.com/office/drawing/2014/main" id="{6284E8BB-5B41-3B46-B995-0E8561FB8EB8}"/>
              </a:ext>
              <a:ext uri="{C183D7F6-B498-43B3-948B-1728B52AA6E4}">
                <adec:decorative xmlns:adec="http://schemas.microsoft.com/office/drawing/2017/decorative" val="1"/>
              </a:ext>
            </a:extLst>
          </p:cNvPr>
          <p:cNvPicPr>
            <a:picLocks noChangeAspect="1"/>
          </p:cNvPicPr>
          <p:nvPr/>
        </p:nvPicPr>
        <p:blipFill rotWithShape="1">
          <a:blip r:embed="rId2"/>
          <a:srcRect l="33584" t="22981" r="31534" b="52423"/>
          <a:stretch/>
        </p:blipFill>
        <p:spPr>
          <a:xfrm>
            <a:off x="996940" y="1053012"/>
            <a:ext cx="1550505" cy="1311966"/>
          </a:xfrm>
          <a:prstGeom prst="rect">
            <a:avLst/>
          </a:prstGeom>
        </p:spPr>
      </p:pic>
    </p:spTree>
    <p:extLst>
      <p:ext uri="{BB962C8B-B14F-4D97-AF65-F5344CB8AC3E}">
        <p14:creationId xmlns:p14="http://schemas.microsoft.com/office/powerpoint/2010/main" val="302005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DCA12D-D286-E34D-BA6B-24F03D040177}"/>
              </a:ext>
            </a:extLst>
          </p:cNvPr>
          <p:cNvSpPr>
            <a:spLocks noGrp="1"/>
          </p:cNvSpPr>
          <p:nvPr>
            <p:ph type="title"/>
          </p:nvPr>
        </p:nvSpPr>
        <p:spPr>
          <a:xfrm>
            <a:off x="1104900" y="1110050"/>
            <a:ext cx="9982201" cy="71815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1FC2AB8-F1CC-E549-B630-EB13F46746E5}"/>
              </a:ext>
            </a:extLst>
          </p:cNvPr>
          <p:cNvSpPr>
            <a:spLocks noGrp="1"/>
          </p:cNvSpPr>
          <p:nvPr>
            <p:ph type="body" idx="1"/>
          </p:nvPr>
        </p:nvSpPr>
        <p:spPr>
          <a:xfrm>
            <a:off x="1104900" y="1954060"/>
            <a:ext cx="9982201" cy="379389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a:extLst>
              <a:ext uri="{FF2B5EF4-FFF2-40B4-BE49-F238E27FC236}">
                <a16:creationId xmlns:a16="http://schemas.microsoft.com/office/drawing/2014/main" id="{44A9B4ED-93C8-714A-8B1D-43EF141E0CD0}"/>
              </a:ext>
              <a:ext uri="{C183D7F6-B498-43B3-948B-1728B52AA6E4}">
                <adec:decorative xmlns:adec="http://schemas.microsoft.com/office/drawing/2017/decorative" val="1"/>
              </a:ext>
            </a:extLst>
          </p:cNvPr>
          <p:cNvSpPr txBox="1"/>
          <p:nvPr userDrawn="1"/>
        </p:nvSpPr>
        <p:spPr>
          <a:xfrm>
            <a:off x="723900" y="6432492"/>
            <a:ext cx="2052754"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University of Central Florida</a:t>
            </a:r>
          </a:p>
        </p:txBody>
      </p:sp>
      <p:sp>
        <p:nvSpPr>
          <p:cNvPr id="5" name="Page Number">
            <a:extLst>
              <a:ext uri="{FF2B5EF4-FFF2-40B4-BE49-F238E27FC236}">
                <a16:creationId xmlns:a16="http://schemas.microsoft.com/office/drawing/2014/main" id="{89844F1C-2F28-1E4A-B4F0-CE9DDE546ECD}"/>
              </a:ext>
            </a:extLst>
          </p:cNvPr>
          <p:cNvSpPr txBox="1"/>
          <p:nvPr userDrawn="1"/>
        </p:nvSpPr>
        <p:spPr>
          <a:xfrm>
            <a:off x="9415346" y="6432492"/>
            <a:ext cx="2052754" cy="153888"/>
          </a:xfrm>
          <a:prstGeom prst="rect">
            <a:avLst/>
          </a:prstGeom>
          <a:noFill/>
        </p:spPr>
        <p:txBody>
          <a:bodyPr wrap="square" lIns="0" tIns="0" rIns="0" bIns="0" rtlCol="0">
            <a:spAutoFit/>
          </a:bodyPr>
          <a:lstStyle/>
          <a:p>
            <a:pPr algn="r"/>
            <a:r>
              <a:rPr lang="en-US" sz="1000" b="0" i="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Page </a:t>
            </a:r>
            <a:fld id="{2CB46002-6C40-404C-904C-C9A970A01033}" type="slidenum">
              <a:rPr lang="en-US" sz="1000" b="0" i="0" smtClean="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pPr algn="r"/>
              <a:t>‹#›</a:t>
            </a:fld>
            <a:endParaRPr lang="en-US" sz="1000" b="0" i="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490948535"/>
      </p:ext>
    </p:extLst>
  </p:cSld>
  <p:clrMap bg1="lt1" tx1="dk1" bg2="lt2" tx2="dk2" accent1="accent1" accent2="accent2" accent3="accent3" accent4="accent4" accent5="accent5" accent6="accent6" hlink="hlink" folHlink="folHlink"/>
  <p:sldLayoutIdLst>
    <p:sldLayoutId id="2147483806" r:id="rId1"/>
    <p:sldLayoutId id="2147483855" r:id="rId2"/>
    <p:sldLayoutId id="2147483856" r:id="rId3"/>
    <p:sldLayoutId id="2147483846" r:id="rId4"/>
    <p:sldLayoutId id="2147483848" r:id="rId5"/>
    <p:sldLayoutId id="2147483851" r:id="rId6"/>
    <p:sldLayoutId id="2147483852" r:id="rId7"/>
    <p:sldLayoutId id="2147483853" r:id="rId8"/>
    <p:sldLayoutId id="2147483854" r:id="rId9"/>
    <p:sldLayoutId id="2147483857" r:id="rId10"/>
    <p:sldLayoutId id="2147483858" r:id="rId11"/>
    <p:sldLayoutId id="2147483859" r:id="rId12"/>
  </p:sldLayoutIdLst>
  <p:txStyles>
    <p:titleStyle>
      <a:lvl1pPr algn="l" defTabSz="914400" rtl="0" eaLnBrk="1" latinLnBrk="0" hangingPunct="1">
        <a:lnSpc>
          <a:spcPct val="100000"/>
        </a:lnSpc>
        <a:spcBef>
          <a:spcPct val="0"/>
        </a:spcBef>
        <a:buNone/>
        <a:defRPr sz="2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50000"/>
        </a:lnSpc>
        <a:spcBef>
          <a:spcPts val="0"/>
        </a:spcBef>
        <a:spcAft>
          <a:spcPts val="10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spcAft>
          <a:spcPts val="10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spcAft>
          <a:spcPts val="10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spcAft>
          <a:spcPts val="10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spcAft>
          <a:spcPts val="10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6">
          <p15:clr>
            <a:srgbClr val="F26B43"/>
          </p15:clr>
        </p15:guide>
        <p15:guide id="2" pos="7224">
          <p15:clr>
            <a:srgbClr val="F26B43"/>
          </p15:clr>
        </p15:guide>
        <p15:guide id="3" pos="696">
          <p15:clr>
            <a:srgbClr val="5ACBF0"/>
          </p15:clr>
        </p15:guide>
        <p15:guide id="4" pos="6984">
          <p15:clr>
            <a:srgbClr val="5ACBF0"/>
          </p15:clr>
        </p15:guide>
        <p15:guide id="9" orient="horz" pos="3840">
          <p15:clr>
            <a:srgbClr val="F26B43"/>
          </p15:clr>
        </p15:guide>
        <p15:guide id="10" orient="horz" pos="456">
          <p15:clr>
            <a:srgbClr val="F26B43"/>
          </p15:clr>
        </p15:guide>
        <p15:guide id="11" orient="horz" pos="696">
          <p15:clr>
            <a:srgbClr val="5ACBF0"/>
          </p15:clr>
        </p15:guide>
        <p15:guide id="12" orient="horz" pos="3624">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DCA12D-D286-E34D-BA6B-24F03D040177}"/>
              </a:ext>
            </a:extLst>
          </p:cNvPr>
          <p:cNvSpPr>
            <a:spLocks noGrp="1"/>
          </p:cNvSpPr>
          <p:nvPr>
            <p:ph type="title"/>
          </p:nvPr>
        </p:nvSpPr>
        <p:spPr>
          <a:xfrm>
            <a:off x="1104900" y="1110050"/>
            <a:ext cx="9982201" cy="71815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1FC2AB8-F1CC-E549-B630-EB13F46746E5}"/>
              </a:ext>
            </a:extLst>
          </p:cNvPr>
          <p:cNvSpPr>
            <a:spLocks noGrp="1"/>
          </p:cNvSpPr>
          <p:nvPr>
            <p:ph type="body" idx="1"/>
          </p:nvPr>
        </p:nvSpPr>
        <p:spPr>
          <a:xfrm>
            <a:off x="1104900" y="1954060"/>
            <a:ext cx="9982201" cy="379389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a:extLst>
              <a:ext uri="{FF2B5EF4-FFF2-40B4-BE49-F238E27FC236}">
                <a16:creationId xmlns:a16="http://schemas.microsoft.com/office/drawing/2014/main" id="{C3C2240D-AECF-A74C-B5C6-0F0D20745E22}"/>
              </a:ext>
              <a:ext uri="{C183D7F6-B498-43B3-948B-1728B52AA6E4}">
                <adec:decorative xmlns:adec="http://schemas.microsoft.com/office/drawing/2017/decorative" val="1"/>
              </a:ext>
            </a:extLst>
          </p:cNvPr>
          <p:cNvSpPr txBox="1"/>
          <p:nvPr userDrawn="1"/>
        </p:nvSpPr>
        <p:spPr>
          <a:xfrm>
            <a:off x="723900" y="6432492"/>
            <a:ext cx="2052754"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University of Central Florida</a:t>
            </a:r>
          </a:p>
        </p:txBody>
      </p:sp>
      <p:sp>
        <p:nvSpPr>
          <p:cNvPr id="5" name="Page Number">
            <a:extLst>
              <a:ext uri="{FF2B5EF4-FFF2-40B4-BE49-F238E27FC236}">
                <a16:creationId xmlns:a16="http://schemas.microsoft.com/office/drawing/2014/main" id="{EE16C111-6EB6-4241-A8F2-7E41B94809DE}"/>
              </a:ext>
            </a:extLst>
          </p:cNvPr>
          <p:cNvSpPr txBox="1"/>
          <p:nvPr userDrawn="1"/>
        </p:nvSpPr>
        <p:spPr>
          <a:xfrm>
            <a:off x="9415346" y="6432492"/>
            <a:ext cx="2052754" cy="153888"/>
          </a:xfrm>
          <a:prstGeom prst="rect">
            <a:avLst/>
          </a:prstGeom>
          <a:noFill/>
        </p:spPr>
        <p:txBody>
          <a:bodyPr wrap="square" lIns="0" tIns="0" rIns="0" bIns="0" rtlCol="0">
            <a:spAutoFit/>
          </a:bodyPr>
          <a:lstStyle/>
          <a:p>
            <a:pPr algn="r"/>
            <a:r>
              <a:rPr lang="en-US" sz="1000" b="0" i="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t>Page </a:t>
            </a:r>
            <a:fld id="{2CB46002-6C40-404C-904C-C9A970A01033}" type="slidenum">
              <a:rPr lang="en-US" sz="1000" b="0" i="0" smtClean="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rPr>
              <a:pPr algn="r"/>
              <a:t>‹#›</a:t>
            </a:fld>
            <a:endParaRPr lang="en-US" sz="1000" b="0" i="0" dirty="0">
              <a:solidFill>
                <a:schemeClr val="bg2">
                  <a:lumMod val="50000"/>
                </a:schemeClr>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62402662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60" r:id="rId7"/>
    <p:sldLayoutId id="2147483803" r:id="rId8"/>
    <p:sldLayoutId id="2147483804" r:id="rId9"/>
    <p:sldLayoutId id="2147483805" r:id="rId10"/>
  </p:sldLayoutIdLst>
  <p:txStyles>
    <p:titleStyle>
      <a:lvl1pPr algn="l" defTabSz="914400" rtl="0" eaLnBrk="1" latinLnBrk="0" hangingPunct="1">
        <a:lnSpc>
          <a:spcPct val="100000"/>
        </a:lnSpc>
        <a:spcBef>
          <a:spcPct val="0"/>
        </a:spcBef>
        <a:buNone/>
        <a:defRPr sz="2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50000"/>
        </a:lnSpc>
        <a:spcBef>
          <a:spcPts val="0"/>
        </a:spcBef>
        <a:spcAft>
          <a:spcPts val="10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spcAft>
          <a:spcPts val="10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spcAft>
          <a:spcPts val="10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spcAft>
          <a:spcPts val="10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spcAft>
          <a:spcPts val="10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6">
          <p15:clr>
            <a:srgbClr val="F26B43"/>
          </p15:clr>
        </p15:guide>
        <p15:guide id="2" pos="7224">
          <p15:clr>
            <a:srgbClr val="F26B43"/>
          </p15:clr>
        </p15:guide>
        <p15:guide id="3" pos="696">
          <p15:clr>
            <a:srgbClr val="5ACBF0"/>
          </p15:clr>
        </p15:guide>
        <p15:guide id="4" pos="6984">
          <p15:clr>
            <a:srgbClr val="5ACBF0"/>
          </p15:clr>
        </p15:guide>
        <p15:guide id="9" orient="horz" pos="3840">
          <p15:clr>
            <a:srgbClr val="F26B43"/>
          </p15:clr>
        </p15:guide>
        <p15:guide id="10" orient="horz" pos="432" userDrawn="1">
          <p15:clr>
            <a:srgbClr val="F26B43"/>
          </p15:clr>
        </p15:guide>
        <p15:guide id="11" orient="horz" pos="696">
          <p15:clr>
            <a:srgbClr val="5ACBF0"/>
          </p15:clr>
        </p15:guide>
        <p15:guide id="12" orient="horz" pos="3624">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hyperlink" Target="mailto:Amanda.Wilkerson@ucf.edu" TargetMode="External"/><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0C56A-A605-9448-8327-FF233C9538AD}"/>
              </a:ext>
            </a:extLst>
          </p:cNvPr>
          <p:cNvSpPr>
            <a:spLocks noGrp="1"/>
          </p:cNvSpPr>
          <p:nvPr>
            <p:ph type="ctrTitle"/>
          </p:nvPr>
        </p:nvSpPr>
        <p:spPr/>
        <p:txBody>
          <a:bodyPr anchor="b">
            <a:noAutofit/>
          </a:bodyPr>
          <a:lstStyle/>
          <a:p>
            <a:r>
              <a:rPr lang="en-US" sz="3600" dirty="0">
                <a:latin typeface="Times New Roman" panose="02020603050405020304" pitchFamily="18" charset="0"/>
                <a:cs typeface="Times New Roman" panose="02020603050405020304" pitchFamily="18" charset="0"/>
              </a:rPr>
              <a:t>These Are the Times That Try Men’s Souls: Organizing for Power - How HBCUs &amp; Unions Transformed Higher Ed </a:t>
            </a:r>
          </a:p>
        </p:txBody>
      </p:sp>
      <p:sp>
        <p:nvSpPr>
          <p:cNvPr id="3" name="Subtitle 2">
            <a:extLst>
              <a:ext uri="{FF2B5EF4-FFF2-40B4-BE49-F238E27FC236}">
                <a16:creationId xmlns:a16="http://schemas.microsoft.com/office/drawing/2014/main" id="{79DDD387-1C2B-514D-AAD6-2B3FBB0BCB8C}"/>
              </a:ext>
            </a:extLst>
          </p:cNvPr>
          <p:cNvSpPr>
            <a:spLocks noGrp="1"/>
          </p:cNvSpPr>
          <p:nvPr>
            <p:ph type="subTitle" idx="1"/>
          </p:nvPr>
        </p:nvSpPr>
        <p:spPr/>
        <p:txBody>
          <a:bodyPr anchor="t">
            <a:normAutofit fontScale="55000" lnSpcReduction="20000"/>
          </a:bodyPr>
          <a:lstStyle/>
          <a:p>
            <a:r>
              <a:rPr lang="en-US" sz="4500" dirty="0">
                <a:latin typeface="Times New Roman" panose="02020603050405020304" pitchFamily="18" charset="0"/>
                <a:cs typeface="Times New Roman" panose="02020603050405020304" pitchFamily="18" charset="0"/>
              </a:rPr>
              <a:t>A Call to Action for NEA Conference Attendees </a:t>
            </a:r>
          </a:p>
          <a:p>
            <a:r>
              <a:rPr lang="en-US" sz="4500" dirty="0">
                <a:latin typeface="Times New Roman" panose="02020603050405020304" pitchFamily="18" charset="0"/>
                <a:cs typeface="Times New Roman" panose="02020603050405020304" pitchFamily="18" charset="0"/>
              </a:rPr>
              <a:t>Dr. Amanda Wilkerson </a:t>
            </a:r>
          </a:p>
          <a:p>
            <a:r>
              <a:rPr lang="en-US" sz="4500" dirty="0">
                <a:latin typeface="Times New Roman" panose="02020603050405020304" pitchFamily="18" charset="0"/>
                <a:cs typeface="Times New Roman" panose="02020603050405020304" pitchFamily="18" charset="0"/>
              </a:rPr>
              <a:t>University of Central Florida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288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78CED-7B13-1FC8-8284-587FC90E3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51631-2248-389B-9F87-77012A1776FD}"/>
              </a:ext>
            </a:extLst>
          </p:cNvPr>
          <p:cNvSpPr>
            <a:spLocks noGrp="1"/>
          </p:cNvSpPr>
          <p:nvPr>
            <p:ph type="title"/>
          </p:nvPr>
        </p:nvSpPr>
        <p:spPr>
          <a:xfrm>
            <a:off x="723897" y="723900"/>
            <a:ext cx="10744207" cy="1104300"/>
          </a:xfrm>
        </p:spPr>
        <p:txBody>
          <a:bodyPr anchor="b">
            <a:normAutofit/>
          </a:bodyPr>
          <a:lstStyle/>
          <a:p>
            <a:r>
              <a:rPr lang="en-US" sz="5400" dirty="0">
                <a:latin typeface="Times New Roman" panose="02020603050405020304" pitchFamily="18" charset="0"/>
                <a:cs typeface="Times New Roman" panose="02020603050405020304" pitchFamily="18" charset="0"/>
              </a:rPr>
              <a:t>Call to Action </a:t>
            </a:r>
          </a:p>
        </p:txBody>
      </p:sp>
      <p:graphicFrame>
        <p:nvGraphicFramePr>
          <p:cNvPr id="5" name="Content Placeholder 2">
            <a:extLst>
              <a:ext uri="{FF2B5EF4-FFF2-40B4-BE49-F238E27FC236}">
                <a16:creationId xmlns:a16="http://schemas.microsoft.com/office/drawing/2014/main" id="{2984413E-D9AB-8BF0-3049-B6EE003D6CD9}"/>
              </a:ext>
            </a:extLst>
          </p:cNvPr>
          <p:cNvGraphicFramePr>
            <a:graphicFrameLocks noGrp="1"/>
          </p:cNvGraphicFramePr>
          <p:nvPr>
            <p:ph idx="1"/>
            <p:extLst>
              <p:ext uri="{D42A27DB-BD31-4B8C-83A1-F6EECF244321}">
                <p14:modId xmlns:p14="http://schemas.microsoft.com/office/powerpoint/2010/main" val="2120427325"/>
              </p:ext>
            </p:extLst>
          </p:nvPr>
        </p:nvGraphicFramePr>
        <p:xfrm>
          <a:off x="723900" y="2137720"/>
          <a:ext cx="10744200" cy="3958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B1AA19E-50E1-1C3A-3B16-4A42281C3D93}"/>
              </a:ext>
            </a:extLst>
          </p:cNvPr>
          <p:cNvSpPr txBox="1"/>
          <p:nvPr/>
        </p:nvSpPr>
        <p:spPr>
          <a:xfrm>
            <a:off x="1429143" y="1742301"/>
            <a:ext cx="9744014" cy="276999"/>
          </a:xfrm>
          <a:prstGeom prst="rect">
            <a:avLst/>
          </a:prstGeom>
        </p:spPr>
        <p:txBody>
          <a:bodyPr wrap="none" lIns="0" tIns="0" rIns="0" bIns="0" rtlCol="0" anchor="t" anchorCtr="0">
            <a:spAutoFit/>
          </a:bodyPr>
          <a:lstStyle/>
          <a:p>
            <a:pPr algn="l"/>
            <a:r>
              <a:rPr lang="en-US" dirty="0">
                <a:latin typeface="Times New Roman" panose="02020603050405020304" pitchFamily="18" charset="0"/>
                <a:cs typeface="Times New Roman" panose="02020603050405020304" pitchFamily="18" charset="0"/>
              </a:rPr>
              <a:t>Education must rise above politics to fulfill its promise for all learners and those who shape their futures</a:t>
            </a:r>
          </a:p>
        </p:txBody>
      </p:sp>
    </p:spTree>
    <p:extLst>
      <p:ext uri="{BB962C8B-B14F-4D97-AF65-F5344CB8AC3E}">
        <p14:creationId xmlns:p14="http://schemas.microsoft.com/office/powerpoint/2010/main" val="3764529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E344B-22ED-1066-1679-1648A2C07E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E2034-AFE8-2932-4615-FBDEBFE4FF62}"/>
              </a:ext>
            </a:extLst>
          </p:cNvPr>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Disclaimer </a:t>
            </a:r>
          </a:p>
        </p:txBody>
      </p:sp>
      <p:pic>
        <p:nvPicPr>
          <p:cNvPr id="4" name="Content Placeholder 3">
            <a:extLst>
              <a:ext uri="{FF2B5EF4-FFF2-40B4-BE49-F238E27FC236}">
                <a16:creationId xmlns:a16="http://schemas.microsoft.com/office/drawing/2014/main" id="{4F470E18-077D-BD50-FF14-60A04912059E}"/>
              </a:ext>
            </a:extLst>
          </p:cNvPr>
          <p:cNvPicPr>
            <a:picLocks noGrp="1" noChangeAspect="1"/>
          </p:cNvPicPr>
          <p:nvPr>
            <p:ph idx="1"/>
          </p:nvPr>
        </p:nvPicPr>
        <p:blipFill>
          <a:blip r:embed="rId2"/>
          <a:srcRect r="-1" b="741"/>
          <a:stretch/>
        </p:blipFill>
        <p:spPr>
          <a:xfrm>
            <a:off x="723897" y="2072375"/>
            <a:ext cx="3515787" cy="3957637"/>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5" name="TextBox 4">
            <a:extLst>
              <a:ext uri="{FF2B5EF4-FFF2-40B4-BE49-F238E27FC236}">
                <a16:creationId xmlns:a16="http://schemas.microsoft.com/office/drawing/2014/main" id="{28B3084F-30DA-EE85-B35B-2C9A5B3BE287}"/>
              </a:ext>
            </a:extLst>
          </p:cNvPr>
          <p:cNvSpPr txBox="1"/>
          <p:nvPr/>
        </p:nvSpPr>
        <p:spPr>
          <a:xfrm>
            <a:off x="6096000" y="2009326"/>
            <a:ext cx="5301006" cy="4978286"/>
          </a:xfrm>
          <a:prstGeom prst="rect">
            <a:avLst/>
          </a:prstGeom>
        </p:spPr>
        <p:txBody>
          <a:bodyPr wrap="square" lIns="0" tIns="0" rIns="0" bIns="0" rtlCol="0" anchor="t" anchorCtr="0">
            <a:spAutoFit/>
          </a:bodyPr>
          <a:lstStyle/>
          <a:p>
            <a:pPr indent="-228600" algn="l">
              <a:buFont typeface="Arial" panose="020B0604020202020204" pitchFamily="34" charset="0"/>
              <a:buChar char="•"/>
            </a:pPr>
            <a:r>
              <a:rPr lang="en-US" sz="2350" dirty="0">
                <a:solidFill>
                  <a:schemeClr val="accent1">
                    <a:lumMod val="75000"/>
                  </a:schemeClr>
                </a:solidFill>
                <a:latin typeface="Times New Roman" panose="02020603050405020304" pitchFamily="18" charset="0"/>
                <a:cs typeface="Times New Roman" panose="02020603050405020304" pitchFamily="18" charset="0"/>
              </a:rPr>
              <a:t>By attending this session, you confirm that you are a registered attendee of the NEA Higher Education Conference and an NEA member or supporter. The information you receive here is only for your use in your capacity as an NEA member or supporter.</a:t>
            </a:r>
          </a:p>
          <a:p>
            <a:pPr indent="-228600" algn="l">
              <a:buFont typeface="Arial" panose="020B0604020202020204" pitchFamily="34" charset="0"/>
              <a:buChar char="•"/>
            </a:pPr>
            <a:r>
              <a:rPr lang="en-US" sz="2350" dirty="0">
                <a:solidFill>
                  <a:schemeClr val="accent1">
                    <a:lumMod val="75000"/>
                  </a:schemeClr>
                </a:solidFill>
                <a:latin typeface="Times New Roman" panose="02020603050405020304" pitchFamily="18" charset="0"/>
                <a:cs typeface="Times New Roman" panose="02020603050405020304" pitchFamily="18" charset="0"/>
              </a:rPr>
              <a:t>This presentation and its contents may not be further distributed, in whole or in part, by any medium or in any form, for any purpose other than building your local NEA affiliate.  </a:t>
            </a:r>
          </a:p>
          <a:p>
            <a:pPr indent="-228600" algn="l">
              <a:buFont typeface="Arial" panose="020B0604020202020204" pitchFamily="34" charset="0"/>
              <a:buChar char="•"/>
            </a:pPr>
            <a:r>
              <a:rPr lang="en-US" sz="235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Violation of these terms may result in legal action.</a:t>
            </a:r>
          </a:p>
          <a:p>
            <a:pPr algn="l"/>
            <a:endParaRPr lang="en-US" dirty="0"/>
          </a:p>
        </p:txBody>
      </p:sp>
    </p:spTree>
    <p:extLst>
      <p:ext uri="{BB962C8B-B14F-4D97-AF65-F5344CB8AC3E}">
        <p14:creationId xmlns:p14="http://schemas.microsoft.com/office/powerpoint/2010/main" val="251830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8AF22-BABA-B815-D7AD-C2AEF6505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57F845-1528-E9C3-7A5D-336A0AF89E1D}"/>
              </a:ext>
            </a:extLst>
          </p:cNvPr>
          <p:cNvSpPr>
            <a:spLocks noGrp="1"/>
          </p:cNvSpPr>
          <p:nvPr>
            <p:ph type="title"/>
          </p:nvPr>
        </p:nvSpPr>
        <p:spPr>
          <a:xfrm>
            <a:off x="425513" y="894876"/>
            <a:ext cx="9982201" cy="718150"/>
          </a:xfrm>
        </p:spPr>
        <p:txBody>
          <a:bodyPr anchor="ctr">
            <a:normAutofit fontScale="90000"/>
          </a:bodyPr>
          <a:lstStyle/>
          <a:p>
            <a:r>
              <a:rPr lang="en-US" sz="4800" dirty="0">
                <a:latin typeface="Times New Roman" panose="02020603050405020304" pitchFamily="18" charset="0"/>
                <a:cs typeface="Times New Roman" panose="02020603050405020304" pitchFamily="18" charset="0"/>
              </a:rPr>
              <a:t>Q&amp; A and Discussion </a:t>
            </a:r>
          </a:p>
        </p:txBody>
      </p:sp>
      <p:sp>
        <p:nvSpPr>
          <p:cNvPr id="3" name="Content Placeholder 2">
            <a:extLst>
              <a:ext uri="{FF2B5EF4-FFF2-40B4-BE49-F238E27FC236}">
                <a16:creationId xmlns:a16="http://schemas.microsoft.com/office/drawing/2014/main" id="{13791E8A-C624-A0D7-851E-8EAB6FF325D8}"/>
              </a:ext>
            </a:extLst>
          </p:cNvPr>
          <p:cNvSpPr>
            <a:spLocks noGrp="1"/>
          </p:cNvSpPr>
          <p:nvPr>
            <p:ph idx="1"/>
          </p:nvPr>
        </p:nvSpPr>
        <p:spPr>
          <a:xfrm>
            <a:off x="723900" y="2137720"/>
            <a:ext cx="5276850" cy="3958280"/>
          </a:xfrm>
        </p:spPr>
        <p:txBody>
          <a:bodyPr anchor="t">
            <a:normAutofit/>
          </a:bodyPr>
          <a:lstStyle/>
          <a:p>
            <a:pPr algn="l" fontAlgn="base">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Prompt: How can we, as NEA members and higher education advocates, take immediate steps to support saving </a:t>
            </a:r>
            <a:r>
              <a:rPr lang="en-US" sz="2400" b="0" i="0">
                <a:solidFill>
                  <a:srgbClr val="000000"/>
                </a:solidFill>
                <a:effectLst/>
                <a:latin typeface="Times New Roman" panose="02020603050405020304" pitchFamily="18" charset="0"/>
                <a:cs typeface="Times New Roman" panose="02020603050405020304" pitchFamily="18" charset="0"/>
              </a:rPr>
              <a:t>public education?</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algn="l" fontAlgn="base">
              <a:spcBef>
                <a:spcPts val="300"/>
              </a:spcBef>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Next Steps: Share resources and contact information for follow-up.</a:t>
            </a:r>
          </a:p>
          <a:p>
            <a:pPr marL="0" indent="0">
              <a:lnSpc>
                <a:spcPct val="140000"/>
              </a:lnSpc>
              <a:buNone/>
            </a:pPr>
            <a:endParaRPr lang="en-US" dirty="0"/>
          </a:p>
        </p:txBody>
      </p:sp>
      <p:pic>
        <p:nvPicPr>
          <p:cNvPr id="5" name="Picture 4" descr="A close-up of a logo&#10;&#10;AI-generated content may be incorrect.">
            <a:extLst>
              <a:ext uri="{FF2B5EF4-FFF2-40B4-BE49-F238E27FC236}">
                <a16:creationId xmlns:a16="http://schemas.microsoft.com/office/drawing/2014/main" id="{7693665A-6E85-E100-81EC-59BE91E7A95D}"/>
              </a:ext>
            </a:extLst>
          </p:cNvPr>
          <p:cNvPicPr>
            <a:picLocks noChangeAspect="1"/>
          </p:cNvPicPr>
          <p:nvPr/>
        </p:nvPicPr>
        <p:blipFill>
          <a:blip r:embed="rId2"/>
          <a:stretch>
            <a:fillRect/>
          </a:stretch>
        </p:blipFill>
        <p:spPr>
          <a:xfrm>
            <a:off x="6272212" y="3202460"/>
            <a:ext cx="2505075" cy="1828800"/>
          </a:xfrm>
          <a:prstGeom prst="rect">
            <a:avLst/>
          </a:prstGeom>
        </p:spPr>
      </p:pic>
      <p:pic>
        <p:nvPicPr>
          <p:cNvPr id="7" name="Picture 6" descr="A group of people protesting&#10;&#10;AI-generated content may be incorrect.">
            <a:extLst>
              <a:ext uri="{FF2B5EF4-FFF2-40B4-BE49-F238E27FC236}">
                <a16:creationId xmlns:a16="http://schemas.microsoft.com/office/drawing/2014/main" id="{FF1756DD-7738-6360-7AC3-AD1A01A87DE3}"/>
              </a:ext>
            </a:extLst>
          </p:cNvPr>
          <p:cNvPicPr>
            <a:picLocks noChangeAspect="1"/>
          </p:cNvPicPr>
          <p:nvPr/>
        </p:nvPicPr>
        <p:blipFill>
          <a:blip r:embed="rId3"/>
          <a:stretch>
            <a:fillRect/>
          </a:stretch>
        </p:blipFill>
        <p:spPr>
          <a:xfrm>
            <a:off x="8982075" y="4705350"/>
            <a:ext cx="2124075" cy="2152650"/>
          </a:xfrm>
          <a:prstGeom prst="rect">
            <a:avLst/>
          </a:prstGeom>
        </p:spPr>
      </p:pic>
      <p:pic>
        <p:nvPicPr>
          <p:cNvPr id="9" name="Picture 8" descr="A person screaming in protest&#10;&#10;AI-generated content may be incorrect.">
            <a:extLst>
              <a:ext uri="{FF2B5EF4-FFF2-40B4-BE49-F238E27FC236}">
                <a16:creationId xmlns:a16="http://schemas.microsoft.com/office/drawing/2014/main" id="{10B937A0-807D-B9CF-F52D-F9D67D64B900}"/>
              </a:ext>
            </a:extLst>
          </p:cNvPr>
          <p:cNvPicPr>
            <a:picLocks noChangeAspect="1"/>
          </p:cNvPicPr>
          <p:nvPr/>
        </p:nvPicPr>
        <p:blipFill>
          <a:blip r:embed="rId4"/>
          <a:stretch>
            <a:fillRect/>
          </a:stretch>
        </p:blipFill>
        <p:spPr>
          <a:xfrm>
            <a:off x="8286749" y="1623376"/>
            <a:ext cx="3810000" cy="2143125"/>
          </a:xfrm>
          <a:prstGeom prst="rect">
            <a:avLst/>
          </a:prstGeom>
        </p:spPr>
      </p:pic>
    </p:spTree>
    <p:extLst>
      <p:ext uri="{BB962C8B-B14F-4D97-AF65-F5344CB8AC3E}">
        <p14:creationId xmlns:p14="http://schemas.microsoft.com/office/powerpoint/2010/main" val="209679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64B3-3CBE-F640-94A7-65A0B9010AA2}"/>
              </a:ext>
            </a:extLst>
          </p:cNvPr>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Thank You and Contact Info </a:t>
            </a:r>
          </a:p>
        </p:txBody>
      </p:sp>
      <p:pic>
        <p:nvPicPr>
          <p:cNvPr id="5" name="Content Placeholder 4" descr="A person in a yellow jacket&#10;&#10;AI-generated content may be incorrect.">
            <a:extLst>
              <a:ext uri="{FF2B5EF4-FFF2-40B4-BE49-F238E27FC236}">
                <a16:creationId xmlns:a16="http://schemas.microsoft.com/office/drawing/2014/main" id="{1D2531AF-940E-E9F2-5458-BADCB35513AC}"/>
              </a:ext>
            </a:extLst>
          </p:cNvPr>
          <p:cNvPicPr>
            <a:picLocks noGrp="1" noChangeAspect="1"/>
          </p:cNvPicPr>
          <p:nvPr>
            <p:ph idx="1"/>
          </p:nvPr>
        </p:nvPicPr>
        <p:blipFill>
          <a:blip r:embed="rId2"/>
          <a:stretch>
            <a:fillRect/>
          </a:stretch>
        </p:blipFill>
        <p:spPr>
          <a:xfrm>
            <a:off x="723897" y="2071546"/>
            <a:ext cx="3091508" cy="3752850"/>
          </a:xfrm>
        </p:spPr>
      </p:pic>
      <p:sp>
        <p:nvSpPr>
          <p:cNvPr id="6" name="TextBox 5">
            <a:extLst>
              <a:ext uri="{FF2B5EF4-FFF2-40B4-BE49-F238E27FC236}">
                <a16:creationId xmlns:a16="http://schemas.microsoft.com/office/drawing/2014/main" id="{E931698F-7F95-4518-331C-136671CC94DF}"/>
              </a:ext>
            </a:extLst>
          </p:cNvPr>
          <p:cNvSpPr txBox="1"/>
          <p:nvPr/>
        </p:nvSpPr>
        <p:spPr>
          <a:xfrm>
            <a:off x="4961299" y="2670772"/>
            <a:ext cx="5732210" cy="1938992"/>
          </a:xfrm>
          <a:prstGeom prst="rect">
            <a:avLst/>
          </a:prstGeom>
        </p:spPr>
        <p:txBody>
          <a:bodyPr wrap="none" lIns="0" tIns="0" rIns="0" bIns="0" rtlCol="0" anchor="t" anchorCtr="0">
            <a:spAutoFit/>
          </a:bodyPr>
          <a:lstStyle/>
          <a:p>
            <a:pPr algn="l"/>
            <a:r>
              <a:rPr lang="en-US" dirty="0">
                <a:latin typeface="Times New Roman" panose="02020603050405020304" pitchFamily="18" charset="0"/>
                <a:cs typeface="Times New Roman" panose="02020603050405020304" pitchFamily="18" charset="0"/>
              </a:rPr>
              <a:t>Dr. Amanda Wilkerson </a:t>
            </a:r>
          </a:p>
          <a:p>
            <a:pPr algn="l"/>
            <a:r>
              <a:rPr lang="en-US" dirty="0">
                <a:latin typeface="Times New Roman" panose="02020603050405020304" pitchFamily="18" charset="0"/>
                <a:cs typeface="Times New Roman" panose="02020603050405020304" pitchFamily="18" charset="0"/>
              </a:rPr>
              <a:t>University of Central Florida </a:t>
            </a:r>
          </a:p>
          <a:p>
            <a:pPr algn="l"/>
            <a:r>
              <a:rPr lang="en-US" dirty="0">
                <a:latin typeface="Times New Roman" panose="02020603050405020304" pitchFamily="18" charset="0"/>
                <a:cs typeface="Times New Roman" panose="02020603050405020304" pitchFamily="18" charset="0"/>
              </a:rPr>
              <a:t>College of Community Innovation and Education </a:t>
            </a:r>
          </a:p>
          <a:p>
            <a:pPr algn="l"/>
            <a:r>
              <a:rPr lang="en-US" dirty="0">
                <a:latin typeface="Times New Roman" panose="02020603050405020304" pitchFamily="18" charset="0"/>
                <a:cs typeface="Times New Roman" panose="02020603050405020304" pitchFamily="18" charset="0"/>
              </a:rPr>
              <a:t>Department of Educational Leadership and Higher Education </a:t>
            </a:r>
          </a:p>
          <a:p>
            <a:pPr algn="l"/>
            <a:r>
              <a:rPr lang="en-US" dirty="0">
                <a:latin typeface="Times New Roman" panose="02020603050405020304" pitchFamily="18" charset="0"/>
                <a:cs typeface="Times New Roman" panose="02020603050405020304" pitchFamily="18" charset="0"/>
                <a:hlinkClick r:id="rId3"/>
              </a:rPr>
              <a:t>Amanda.Wilkerson@ucf.edu</a:t>
            </a:r>
            <a:r>
              <a:rPr lang="en-US" dirty="0">
                <a:latin typeface="Times New Roman" panose="02020603050405020304" pitchFamily="18" charset="0"/>
                <a:cs typeface="Times New Roman" panose="02020603050405020304" pitchFamily="18" charset="0"/>
              </a:rPr>
              <a:t> </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#EducationalJustice #NEAConference2025 </a:t>
            </a:r>
          </a:p>
        </p:txBody>
      </p:sp>
    </p:spTree>
    <p:extLst>
      <p:ext uri="{BB962C8B-B14F-4D97-AF65-F5344CB8AC3E}">
        <p14:creationId xmlns:p14="http://schemas.microsoft.com/office/powerpoint/2010/main" val="724733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33D1-FF2E-2E9D-5D8C-B8306DDE536B}"/>
              </a:ext>
            </a:extLst>
          </p:cNvPr>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Disclaimer </a:t>
            </a:r>
          </a:p>
        </p:txBody>
      </p:sp>
      <p:pic>
        <p:nvPicPr>
          <p:cNvPr id="4" name="Content Placeholder 3">
            <a:extLst>
              <a:ext uri="{FF2B5EF4-FFF2-40B4-BE49-F238E27FC236}">
                <a16:creationId xmlns:a16="http://schemas.microsoft.com/office/drawing/2014/main" id="{3328B33A-A037-9A6E-04F6-FFA09B274A5F}"/>
              </a:ext>
            </a:extLst>
          </p:cNvPr>
          <p:cNvPicPr>
            <a:picLocks noGrp="1" noChangeAspect="1"/>
          </p:cNvPicPr>
          <p:nvPr>
            <p:ph idx="1"/>
          </p:nvPr>
        </p:nvPicPr>
        <p:blipFill>
          <a:blip r:embed="rId2"/>
          <a:srcRect r="-1" b="741"/>
          <a:stretch/>
        </p:blipFill>
        <p:spPr>
          <a:xfrm>
            <a:off x="723897" y="2072375"/>
            <a:ext cx="3515787" cy="3957637"/>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5" name="TextBox 4">
            <a:extLst>
              <a:ext uri="{FF2B5EF4-FFF2-40B4-BE49-F238E27FC236}">
                <a16:creationId xmlns:a16="http://schemas.microsoft.com/office/drawing/2014/main" id="{9473FCF5-A1D5-1BD4-B6FB-D173A386F9A2}"/>
              </a:ext>
            </a:extLst>
          </p:cNvPr>
          <p:cNvSpPr txBox="1"/>
          <p:nvPr/>
        </p:nvSpPr>
        <p:spPr>
          <a:xfrm>
            <a:off x="6096000" y="2009326"/>
            <a:ext cx="5301006" cy="4978286"/>
          </a:xfrm>
          <a:prstGeom prst="rect">
            <a:avLst/>
          </a:prstGeom>
        </p:spPr>
        <p:txBody>
          <a:bodyPr wrap="square" lIns="0" tIns="0" rIns="0" bIns="0" rtlCol="0" anchor="t" anchorCtr="0">
            <a:spAutoFit/>
          </a:bodyPr>
          <a:lstStyle/>
          <a:p>
            <a:pPr indent="-228600" algn="l">
              <a:buFont typeface="Arial" panose="020B0604020202020204" pitchFamily="34" charset="0"/>
              <a:buChar char="•"/>
            </a:pPr>
            <a:r>
              <a:rPr lang="en-US" sz="2350" dirty="0">
                <a:solidFill>
                  <a:schemeClr val="accent1">
                    <a:lumMod val="75000"/>
                  </a:schemeClr>
                </a:solidFill>
                <a:latin typeface="Times New Roman" panose="02020603050405020304" pitchFamily="18" charset="0"/>
                <a:cs typeface="Times New Roman" panose="02020603050405020304" pitchFamily="18" charset="0"/>
              </a:rPr>
              <a:t>By attending this session, you confirm that you are a registered attendee of the NEA Higher Education Conference and an NEA member or supporter. The information you receive here is only for your use in your capacity as an NEA member or supporter.</a:t>
            </a:r>
          </a:p>
          <a:p>
            <a:pPr indent="-228600" algn="l">
              <a:buFont typeface="Arial" panose="020B0604020202020204" pitchFamily="34" charset="0"/>
              <a:buChar char="•"/>
            </a:pPr>
            <a:r>
              <a:rPr lang="en-US" sz="2350" dirty="0">
                <a:solidFill>
                  <a:schemeClr val="accent1">
                    <a:lumMod val="75000"/>
                  </a:schemeClr>
                </a:solidFill>
                <a:latin typeface="Times New Roman" panose="02020603050405020304" pitchFamily="18" charset="0"/>
                <a:cs typeface="Times New Roman" panose="02020603050405020304" pitchFamily="18" charset="0"/>
              </a:rPr>
              <a:t>This presentation and its contents may not be further distributed, in whole or in part, by any medium or in any form, for any purpose other than building your local NEA affiliate.  </a:t>
            </a:r>
          </a:p>
          <a:p>
            <a:pPr indent="-228600" algn="l">
              <a:buFont typeface="Arial" panose="020B0604020202020204" pitchFamily="34" charset="0"/>
              <a:buChar char="•"/>
            </a:pPr>
            <a:r>
              <a:rPr lang="en-US" sz="235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Violation of these terms may result in legal action.</a:t>
            </a:r>
          </a:p>
          <a:p>
            <a:pPr algn="l"/>
            <a:endParaRPr lang="en-US" dirty="0"/>
          </a:p>
        </p:txBody>
      </p:sp>
    </p:spTree>
    <p:extLst>
      <p:ext uri="{BB962C8B-B14F-4D97-AF65-F5344CB8AC3E}">
        <p14:creationId xmlns:p14="http://schemas.microsoft.com/office/powerpoint/2010/main" val="292275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53074-35D6-8F49-3748-C1050C19BE33}"/>
              </a:ext>
            </a:extLst>
          </p:cNvPr>
          <p:cNvSpPr>
            <a:spLocks noGrp="1"/>
          </p:cNvSpPr>
          <p:nvPr>
            <p:ph type="title"/>
          </p:nvPr>
        </p:nvSpPr>
        <p:spPr>
          <a:xfrm>
            <a:off x="0" y="-200580"/>
            <a:ext cx="10744207" cy="1104300"/>
          </a:xfrm>
        </p:spPr>
        <p:txBody>
          <a:bodyPr/>
          <a:lstStyle/>
          <a:p>
            <a:r>
              <a:rPr lang="en-US" sz="4400" b="0" dirty="0">
                <a:latin typeface="Times New Roman" panose="02020603050405020304" pitchFamily="18" charset="0"/>
                <a:cs typeface="Times New Roman" panose="02020603050405020304" pitchFamily="18" charset="0"/>
              </a:rPr>
              <a:t>Introduction </a:t>
            </a:r>
          </a:p>
        </p:txBody>
      </p:sp>
      <p:sp>
        <p:nvSpPr>
          <p:cNvPr id="3" name="Content Placeholder 2">
            <a:extLst>
              <a:ext uri="{FF2B5EF4-FFF2-40B4-BE49-F238E27FC236}">
                <a16:creationId xmlns:a16="http://schemas.microsoft.com/office/drawing/2014/main" id="{75323C6E-6792-5E2C-F9FC-12BB0CF5D6DB}"/>
              </a:ext>
            </a:extLst>
          </p:cNvPr>
          <p:cNvSpPr>
            <a:spLocks noGrp="1"/>
          </p:cNvSpPr>
          <p:nvPr>
            <p:ph idx="1"/>
          </p:nvPr>
        </p:nvSpPr>
        <p:spPr>
          <a:xfrm>
            <a:off x="18662" y="723699"/>
            <a:ext cx="4038600" cy="3958280"/>
          </a:xfrm>
        </p:spPr>
        <p:txBody>
          <a:bodyPr/>
          <a:lstStyle/>
          <a:p>
            <a:r>
              <a:rPr lang="en-US" sz="2000" dirty="0">
                <a:latin typeface="Times New Roman" panose="02020603050405020304" pitchFamily="18" charset="0"/>
                <a:cs typeface="Times New Roman" panose="02020603050405020304" pitchFamily="18" charset="0"/>
              </a:rPr>
              <a:t>These are the times that try men’s souls- Thomas Paine </a:t>
            </a:r>
          </a:p>
          <a:p>
            <a:r>
              <a:rPr lang="en-US" sz="2000" dirty="0">
                <a:latin typeface="Times New Roman" panose="02020603050405020304" pitchFamily="18" charset="0"/>
                <a:cs typeface="Times New Roman" panose="02020603050405020304" pitchFamily="18" charset="0"/>
              </a:rPr>
              <a:t>Tie In: HBCUS have historically organized and thrived despite systemic neglect </a:t>
            </a:r>
          </a:p>
          <a:p>
            <a:r>
              <a:rPr lang="en-US" sz="2000" dirty="0">
                <a:latin typeface="Times New Roman" panose="02020603050405020304" pitchFamily="18" charset="0"/>
                <a:cs typeface="Times New Roman" panose="02020603050405020304" pitchFamily="18" charset="0"/>
              </a:rPr>
              <a:t>Purpose: Explore how HBCUs leveraged unions and collective action, and how these lessons can inform current efforts. </a:t>
            </a:r>
          </a:p>
        </p:txBody>
      </p:sp>
      <p:pic>
        <p:nvPicPr>
          <p:cNvPr id="6" name="Picture 5" descr="A group of people standing in front of a building">
            <a:extLst>
              <a:ext uri="{FF2B5EF4-FFF2-40B4-BE49-F238E27FC236}">
                <a16:creationId xmlns:a16="http://schemas.microsoft.com/office/drawing/2014/main" id="{B8A8060F-9532-9345-49A1-CF51D00B3171}"/>
              </a:ext>
            </a:extLst>
          </p:cNvPr>
          <p:cNvPicPr>
            <a:picLocks noChangeAspect="1"/>
          </p:cNvPicPr>
          <p:nvPr/>
        </p:nvPicPr>
        <p:blipFill>
          <a:blip r:embed="rId2"/>
          <a:stretch>
            <a:fillRect/>
          </a:stretch>
        </p:blipFill>
        <p:spPr>
          <a:xfrm>
            <a:off x="4881140" y="190122"/>
            <a:ext cx="5096724" cy="3451573"/>
          </a:xfrm>
          <a:prstGeom prst="rect">
            <a:avLst/>
          </a:prstGeom>
        </p:spPr>
      </p:pic>
      <p:pic>
        <p:nvPicPr>
          <p:cNvPr id="8" name="Picture 7" descr="A group of people holding signs&#10;&#10;AI-generated content may be incorrect.">
            <a:extLst>
              <a:ext uri="{FF2B5EF4-FFF2-40B4-BE49-F238E27FC236}">
                <a16:creationId xmlns:a16="http://schemas.microsoft.com/office/drawing/2014/main" id="{5CE95FD7-9BBE-43D9-39F4-72193AB28FEC}"/>
              </a:ext>
            </a:extLst>
          </p:cNvPr>
          <p:cNvPicPr>
            <a:picLocks noChangeAspect="1"/>
          </p:cNvPicPr>
          <p:nvPr/>
        </p:nvPicPr>
        <p:blipFill>
          <a:blip r:embed="rId3"/>
          <a:stretch>
            <a:fillRect/>
          </a:stretch>
        </p:blipFill>
        <p:spPr>
          <a:xfrm>
            <a:off x="5824396" y="3734806"/>
            <a:ext cx="6005646" cy="3123194"/>
          </a:xfrm>
          <a:prstGeom prst="rect">
            <a:avLst/>
          </a:prstGeom>
        </p:spPr>
      </p:pic>
      <p:sp>
        <p:nvSpPr>
          <p:cNvPr id="4" name="TextBox 3">
            <a:extLst>
              <a:ext uri="{FF2B5EF4-FFF2-40B4-BE49-F238E27FC236}">
                <a16:creationId xmlns:a16="http://schemas.microsoft.com/office/drawing/2014/main" id="{766D4B87-F37E-9FED-D280-71D1049A8F5B}"/>
              </a:ext>
            </a:extLst>
          </p:cNvPr>
          <p:cNvSpPr txBox="1"/>
          <p:nvPr/>
        </p:nvSpPr>
        <p:spPr>
          <a:xfrm>
            <a:off x="196891" y="5002509"/>
            <a:ext cx="3682141" cy="1477328"/>
          </a:xfrm>
          <a:prstGeom prst="rect">
            <a:avLst/>
          </a:prstGeom>
        </p:spPr>
        <p:txBody>
          <a:bodyPr wrap="square" lIns="0" tIns="0" rIns="0" bIns="0" rtlCol="0" anchor="t" anchorCtr="0">
            <a:spAutoFit/>
          </a:bodyPr>
          <a:lstStyle/>
          <a:p>
            <a:pPr algn="l"/>
            <a:r>
              <a:rPr lang="en-US" sz="2400" b="1" i="1" dirty="0">
                <a:latin typeface="Times New Roman" panose="02020603050405020304" pitchFamily="18" charset="0"/>
                <a:cs typeface="Times New Roman" panose="02020603050405020304" pitchFamily="18" charset="0"/>
              </a:rPr>
              <a:t>What can today’s educators and union leaders learn from HBCU’s legacy of resistance and organizing? </a:t>
            </a:r>
          </a:p>
        </p:txBody>
      </p:sp>
    </p:spTree>
    <p:extLst>
      <p:ext uri="{BB962C8B-B14F-4D97-AF65-F5344CB8AC3E}">
        <p14:creationId xmlns:p14="http://schemas.microsoft.com/office/powerpoint/2010/main" val="404961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A023-54B1-4630-49DC-71F074C5AC4D}"/>
              </a:ext>
            </a:extLst>
          </p:cNvPr>
          <p:cNvSpPr>
            <a:spLocks noGrp="1"/>
          </p:cNvSpPr>
          <p:nvPr>
            <p:ph type="title"/>
          </p:nvPr>
        </p:nvSpPr>
        <p:spPr/>
        <p:txBody>
          <a:bodyPr/>
          <a:lstStyle/>
          <a:p>
            <a:r>
              <a:rPr lang="en-US" sz="4400" dirty="0">
                <a:latin typeface="Times New Roman" panose="02020603050405020304" pitchFamily="18" charset="0"/>
                <a:cs typeface="Times New Roman" panose="02020603050405020304" pitchFamily="18" charset="0"/>
              </a:rPr>
              <a:t>The Problem </a:t>
            </a:r>
          </a:p>
        </p:txBody>
      </p:sp>
      <p:sp>
        <p:nvSpPr>
          <p:cNvPr id="3" name="Content Placeholder 2">
            <a:extLst>
              <a:ext uri="{FF2B5EF4-FFF2-40B4-BE49-F238E27FC236}">
                <a16:creationId xmlns:a16="http://schemas.microsoft.com/office/drawing/2014/main" id="{7808FF3B-2D66-C0C0-17D2-7FB76E3BF7B5}"/>
              </a:ext>
            </a:extLst>
          </p:cNvPr>
          <p:cNvSpPr>
            <a:spLocks noGrp="1"/>
          </p:cNvSpPr>
          <p:nvPr>
            <p:ph idx="1"/>
          </p:nvPr>
        </p:nvSpPr>
        <p:spPr>
          <a:xfrm>
            <a:off x="840956" y="1963734"/>
            <a:ext cx="3391679" cy="2598839"/>
          </a:xfrm>
        </p:spPr>
        <p:txBody>
          <a:bodyPr/>
          <a:lstStyle/>
          <a:p>
            <a:pPr algn="l" fontAlgn="base">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Systemic inequities hinder student organizing and activism at HBCUs.</a:t>
            </a:r>
          </a:p>
          <a:p>
            <a:pPr algn="l" fontAlgn="base">
              <a:spcBef>
                <a:spcPts val="300"/>
              </a:spcBef>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Examples: Limited funding, political barriers, lack of coalition-building opportunities.</a:t>
            </a:r>
          </a:p>
          <a:p>
            <a:pPr algn="l" fontAlgn="base">
              <a:spcBef>
                <a:spcPts val="300"/>
              </a:spcBef>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Impact: Reduced student participation in educational justice movements.</a:t>
            </a:r>
          </a:p>
          <a:p>
            <a:endParaRPr lang="en-US" dirty="0"/>
          </a:p>
        </p:txBody>
      </p:sp>
      <p:pic>
        <p:nvPicPr>
          <p:cNvPr id="5" name="Picture 4">
            <a:extLst>
              <a:ext uri="{FF2B5EF4-FFF2-40B4-BE49-F238E27FC236}">
                <a16:creationId xmlns:a16="http://schemas.microsoft.com/office/drawing/2014/main" id="{ECDCDB81-B326-884F-C110-95DF6034A68F}"/>
              </a:ext>
            </a:extLst>
          </p:cNvPr>
          <p:cNvPicPr>
            <a:picLocks noChangeAspect="1"/>
          </p:cNvPicPr>
          <p:nvPr/>
        </p:nvPicPr>
        <p:blipFill>
          <a:blip r:embed="rId2"/>
          <a:stretch>
            <a:fillRect/>
          </a:stretch>
        </p:blipFill>
        <p:spPr>
          <a:xfrm>
            <a:off x="4364609" y="2106751"/>
            <a:ext cx="3846137" cy="4001818"/>
          </a:xfrm>
          <a:prstGeom prst="rect">
            <a:avLst/>
          </a:prstGeom>
        </p:spPr>
      </p:pic>
      <p:sp>
        <p:nvSpPr>
          <p:cNvPr id="4" name="TextBox 3">
            <a:extLst>
              <a:ext uri="{FF2B5EF4-FFF2-40B4-BE49-F238E27FC236}">
                <a16:creationId xmlns:a16="http://schemas.microsoft.com/office/drawing/2014/main" id="{75E8AD5F-2EF2-03D9-900D-C40473033832}"/>
              </a:ext>
            </a:extLst>
          </p:cNvPr>
          <p:cNvSpPr txBox="1"/>
          <p:nvPr/>
        </p:nvSpPr>
        <p:spPr>
          <a:xfrm>
            <a:off x="8531259" y="2106751"/>
            <a:ext cx="2819786" cy="3046988"/>
          </a:xfrm>
          <a:prstGeom prst="rect">
            <a:avLst/>
          </a:prstGeom>
        </p:spPr>
        <p:txBody>
          <a:bodyPr wrap="square" lIns="0" tIns="0" rIns="0" bIns="0" rtlCol="0" anchor="t" anchorCtr="0">
            <a:spAutoFit/>
          </a:bodyPr>
          <a:lstStyle/>
          <a:p>
            <a:pPr algn="l"/>
            <a:r>
              <a:rPr lang="en-US" b="1" dirty="0">
                <a:latin typeface="Times New Roman" panose="02020603050405020304" pitchFamily="18" charset="0"/>
                <a:cs typeface="Times New Roman" panose="02020603050405020304" pitchFamily="18" charset="0"/>
              </a:rPr>
              <a:t>So WHAT???</a:t>
            </a:r>
          </a:p>
          <a:p>
            <a:pPr algn="l"/>
            <a:r>
              <a:rPr lang="en-US" b="1" dirty="0">
                <a:latin typeface="Times New Roman" panose="02020603050405020304" pitchFamily="18" charset="0"/>
                <a:cs typeface="Times New Roman" panose="02020603050405020304" pitchFamily="18" charset="0"/>
              </a:rPr>
              <a:t>Collective Action Can Combat Inequities!!!</a:t>
            </a:r>
          </a:p>
          <a:p>
            <a:pPr algn="l"/>
            <a:endParaRPr lang="en-US" b="1" dirty="0">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rPr>
              <a:t>Collective Action with Community </a:t>
            </a:r>
          </a:p>
          <a:p>
            <a:pPr algn="l"/>
            <a:endParaRPr lang="en-US" b="1" dirty="0">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rPr>
              <a:t>Collective Action with Systems </a:t>
            </a:r>
          </a:p>
          <a:p>
            <a:pPr algn="l"/>
            <a:endParaRPr lang="en-US" b="1" dirty="0">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rPr>
              <a:t>Collective Action with Peers</a:t>
            </a:r>
          </a:p>
        </p:txBody>
      </p:sp>
    </p:spTree>
    <p:extLst>
      <p:ext uri="{BB962C8B-B14F-4D97-AF65-F5344CB8AC3E}">
        <p14:creationId xmlns:p14="http://schemas.microsoft.com/office/powerpoint/2010/main" val="358757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3B0B4-936E-9CB8-1B02-C386FE0B01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383006-EE07-D4CB-60E1-9295BCD89810}"/>
              </a:ext>
            </a:extLst>
          </p:cNvPr>
          <p:cNvSpPr>
            <a:spLocks noGrp="1"/>
          </p:cNvSpPr>
          <p:nvPr>
            <p:ph type="title"/>
          </p:nvPr>
        </p:nvSpPr>
        <p:spPr>
          <a:xfrm>
            <a:off x="752477" y="763000"/>
            <a:ext cx="9982199" cy="981801"/>
          </a:xfrm>
        </p:spPr>
        <p:txBody>
          <a:bodyPr/>
          <a:lstStyle/>
          <a:p>
            <a:r>
              <a:rPr lang="en-US" sz="4400" dirty="0">
                <a:latin typeface="Times New Roman" panose="02020603050405020304" pitchFamily="18" charset="0"/>
                <a:cs typeface="Times New Roman" panose="02020603050405020304" pitchFamily="18" charset="0"/>
              </a:rPr>
              <a:t>Background Context </a:t>
            </a:r>
          </a:p>
        </p:txBody>
      </p:sp>
      <p:sp>
        <p:nvSpPr>
          <p:cNvPr id="3" name="Content Placeholder 2">
            <a:extLst>
              <a:ext uri="{FF2B5EF4-FFF2-40B4-BE49-F238E27FC236}">
                <a16:creationId xmlns:a16="http://schemas.microsoft.com/office/drawing/2014/main" id="{E838668A-EED5-D11C-FC85-D1D51A751D36}"/>
              </a:ext>
            </a:extLst>
          </p:cNvPr>
          <p:cNvSpPr>
            <a:spLocks noGrp="1"/>
          </p:cNvSpPr>
          <p:nvPr>
            <p:ph idx="1"/>
          </p:nvPr>
        </p:nvSpPr>
        <p:spPr>
          <a:xfrm>
            <a:off x="752477" y="1766614"/>
            <a:ext cx="2741229" cy="3214330"/>
          </a:xfrm>
        </p:spPr>
        <p:txBody>
          <a:bodyPr/>
          <a:lstStyle/>
          <a:p>
            <a:pPr algn="l" fontAlgn="base">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Historical Significance of </a:t>
            </a:r>
          </a:p>
          <a:p>
            <a:pPr algn="l" fontAlgn="base">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HBCUs: Founded to educate Black Americans during segregation.</a:t>
            </a:r>
          </a:p>
          <a:p>
            <a:pPr algn="l" fontAlgn="base">
              <a:spcBef>
                <a:spcPts val="300"/>
              </a:spcBef>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Current Challenges: Persistent underfunding, systemic racism.</a:t>
            </a:r>
          </a:p>
          <a:p>
            <a:pPr algn="l" fontAlgn="base">
              <a:spcBef>
                <a:spcPts val="300"/>
              </a:spcBef>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Why This Matters: HBCUs are vital to democracy and social </a:t>
            </a:r>
            <a:r>
              <a:rPr lang="en-US" sz="2000" b="0" i="0" dirty="0">
                <a:solidFill>
                  <a:srgbClr val="000000"/>
                </a:solidFill>
                <a:effectLst/>
                <a:latin typeface="Times New Roman" panose="02020603050405020304" pitchFamily="18" charset="0"/>
                <a:cs typeface="Times New Roman" panose="02020603050405020304" pitchFamily="18" charset="0"/>
              </a:rPr>
              <a:t>justice.</a:t>
            </a:r>
          </a:p>
          <a:p>
            <a:endParaRPr lang="en-US" dirty="0"/>
          </a:p>
        </p:txBody>
      </p:sp>
      <p:pic>
        <p:nvPicPr>
          <p:cNvPr id="6" name="Picture 5" descr="A group of people in uniform&#10;&#10;AI-generated content may be incorrect.">
            <a:extLst>
              <a:ext uri="{FF2B5EF4-FFF2-40B4-BE49-F238E27FC236}">
                <a16:creationId xmlns:a16="http://schemas.microsoft.com/office/drawing/2014/main" id="{85D1D5A3-FF78-AC81-512C-DE51F3900FAC}"/>
              </a:ext>
            </a:extLst>
          </p:cNvPr>
          <p:cNvPicPr>
            <a:picLocks noChangeAspect="1"/>
          </p:cNvPicPr>
          <p:nvPr/>
        </p:nvPicPr>
        <p:blipFill>
          <a:blip r:embed="rId2"/>
          <a:stretch>
            <a:fillRect/>
          </a:stretch>
        </p:blipFill>
        <p:spPr>
          <a:xfrm>
            <a:off x="3582962" y="1744801"/>
            <a:ext cx="4165871" cy="4283900"/>
          </a:xfrm>
          <a:prstGeom prst="rect">
            <a:avLst/>
          </a:prstGeom>
        </p:spPr>
      </p:pic>
      <p:sp>
        <p:nvSpPr>
          <p:cNvPr id="4" name="TextBox 3">
            <a:extLst>
              <a:ext uri="{FF2B5EF4-FFF2-40B4-BE49-F238E27FC236}">
                <a16:creationId xmlns:a16="http://schemas.microsoft.com/office/drawing/2014/main" id="{E45F41A7-C99E-F6B6-9DA3-6BB555BF57E7}"/>
              </a:ext>
            </a:extLst>
          </p:cNvPr>
          <p:cNvSpPr txBox="1"/>
          <p:nvPr/>
        </p:nvSpPr>
        <p:spPr>
          <a:xfrm>
            <a:off x="8276734" y="2139885"/>
            <a:ext cx="2988297" cy="2215991"/>
          </a:xfrm>
          <a:prstGeom prst="rect">
            <a:avLst/>
          </a:prstGeom>
        </p:spPr>
        <p:txBody>
          <a:bodyPr wrap="square" lIns="0" tIns="0" rIns="0" bIns="0" rtlCol="0" anchor="t" anchorCtr="0">
            <a:spAutoFit/>
          </a:bodyPr>
          <a:lstStyle/>
          <a:p>
            <a:pPr algn="l"/>
            <a:r>
              <a:rPr lang="en-US" b="1" dirty="0">
                <a:latin typeface="Times New Roman" panose="02020603050405020304" pitchFamily="18" charset="0"/>
                <a:cs typeface="Times New Roman" panose="02020603050405020304" pitchFamily="18" charset="0"/>
              </a:rPr>
              <a:t>Question: </a:t>
            </a:r>
          </a:p>
          <a:p>
            <a:pPr algn="l"/>
            <a:r>
              <a:rPr lang="en-US" dirty="0">
                <a:latin typeface="Times New Roman" panose="02020603050405020304" pitchFamily="18" charset="0"/>
                <a:cs typeface="Times New Roman" panose="02020603050405020304" pitchFamily="18" charset="0"/>
              </a:rPr>
              <a:t>How have political forces today attempt to shape funding and operation of: </a:t>
            </a:r>
          </a:p>
          <a:p>
            <a:pPr algn="l"/>
            <a:endParaRPr lang="en-US"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Higher Education? </a:t>
            </a:r>
          </a:p>
          <a:p>
            <a:pPr marL="285750" indent="-2857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Teaching and Pedagogy? </a:t>
            </a:r>
          </a:p>
          <a:p>
            <a:pPr marL="285750" indent="-2857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Research? </a:t>
            </a:r>
          </a:p>
        </p:txBody>
      </p:sp>
    </p:spTree>
    <p:extLst>
      <p:ext uri="{BB962C8B-B14F-4D97-AF65-F5344CB8AC3E}">
        <p14:creationId xmlns:p14="http://schemas.microsoft.com/office/powerpoint/2010/main" val="245470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E56F4-9A1A-85F0-0462-6470B50C0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F3DBB-F7ED-BC73-F329-E83E6F0456DD}"/>
              </a:ext>
            </a:extLst>
          </p:cNvPr>
          <p:cNvSpPr>
            <a:spLocks noGrp="1"/>
          </p:cNvSpPr>
          <p:nvPr>
            <p:ph type="title"/>
          </p:nvPr>
        </p:nvSpPr>
        <p:spPr>
          <a:xfrm>
            <a:off x="425513" y="894876"/>
            <a:ext cx="9982201" cy="718150"/>
          </a:xfrm>
        </p:spPr>
        <p:txBody>
          <a:bodyPr anchor="ctr">
            <a:normAutofit fontScale="90000"/>
          </a:bodyPr>
          <a:lstStyle/>
          <a:p>
            <a:r>
              <a:rPr lang="en-US" sz="4800" dirty="0">
                <a:latin typeface="Times New Roman" panose="02020603050405020304" pitchFamily="18" charset="0"/>
                <a:cs typeface="Times New Roman" panose="02020603050405020304" pitchFamily="18" charset="0"/>
              </a:rPr>
              <a:t>Theoretical Lens </a:t>
            </a:r>
          </a:p>
        </p:txBody>
      </p:sp>
      <p:sp>
        <p:nvSpPr>
          <p:cNvPr id="3" name="Content Placeholder 2">
            <a:extLst>
              <a:ext uri="{FF2B5EF4-FFF2-40B4-BE49-F238E27FC236}">
                <a16:creationId xmlns:a16="http://schemas.microsoft.com/office/drawing/2014/main" id="{BFE844BC-7A6E-BD45-C519-003390092F93}"/>
              </a:ext>
            </a:extLst>
          </p:cNvPr>
          <p:cNvSpPr>
            <a:spLocks noGrp="1"/>
          </p:cNvSpPr>
          <p:nvPr>
            <p:ph idx="1"/>
          </p:nvPr>
        </p:nvSpPr>
        <p:spPr>
          <a:xfrm>
            <a:off x="0" y="2137720"/>
            <a:ext cx="4204355" cy="3958280"/>
          </a:xfrm>
        </p:spPr>
        <p:txBody>
          <a:bodyPr anchor="t">
            <a:normAutofit fontScale="92500"/>
          </a:bodyPr>
          <a:lstStyle/>
          <a:p>
            <a:pPr fontAlgn="base">
              <a:lnSpc>
                <a:spcPct val="140000"/>
              </a:lnSpc>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Framework: Drawing from </a:t>
            </a:r>
            <a:r>
              <a:rPr lang="en-US" b="0" i="1" dirty="0">
                <a:effectLst/>
                <a:latin typeface="Times New Roman" panose="02020603050405020304" pitchFamily="18" charset="0"/>
                <a:cs typeface="Times New Roman" panose="02020603050405020304" pitchFamily="18" charset="0"/>
              </a:rPr>
              <a:t>The Crisis of Democracy: Authoritarianism vs. Activism and the Opportunity to Reduce Inequality</a:t>
            </a:r>
            <a:r>
              <a:rPr lang="en-US" b="0" i="0" dirty="0">
                <a:effectLst/>
                <a:latin typeface="Times New Roman" panose="02020603050405020304" pitchFamily="18" charset="0"/>
                <a:cs typeface="Times New Roman" panose="02020603050405020304" pitchFamily="18" charset="0"/>
              </a:rPr>
              <a:t>.</a:t>
            </a:r>
          </a:p>
          <a:p>
            <a:pPr fontAlgn="base">
              <a:lnSpc>
                <a:spcPct val="140000"/>
              </a:lnSpc>
              <a:spcBef>
                <a:spcPts val="300"/>
              </a:spcBef>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Key Concepts: Tension between authoritarian structures and grassroots activism; role of collective action in reducing inequality.</a:t>
            </a:r>
          </a:p>
          <a:p>
            <a:pPr fontAlgn="base">
              <a:lnSpc>
                <a:spcPct val="140000"/>
              </a:lnSpc>
              <a:spcBef>
                <a:spcPts val="300"/>
              </a:spcBef>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Application to HBCUs: How HBCUs organized without state support, relying on unions and community partnerships.</a:t>
            </a:r>
          </a:p>
          <a:p>
            <a:pPr>
              <a:lnSpc>
                <a:spcPct val="140000"/>
              </a:lnSpc>
            </a:pPr>
            <a:endParaRPr lang="en-US" dirty="0"/>
          </a:p>
        </p:txBody>
      </p:sp>
      <p:pic>
        <p:nvPicPr>
          <p:cNvPr id="2050" name="Picture 2" descr="The Crisis of Democracy - Wikipedia">
            <a:extLst>
              <a:ext uri="{FF2B5EF4-FFF2-40B4-BE49-F238E27FC236}">
                <a16:creationId xmlns:a16="http://schemas.microsoft.com/office/drawing/2014/main" id="{9D081428-8427-5FEE-7EAC-1F4BB27BF0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04355" y="2323011"/>
            <a:ext cx="4395051" cy="3286037"/>
          </a:xfrm>
          <a:prstGeom prst="rect">
            <a:avLst/>
          </a:prstGeom>
          <a:solidFill>
            <a:srgbClr val="FFFFFF"/>
          </a:solidFill>
        </p:spPr>
      </p:pic>
      <p:sp>
        <p:nvSpPr>
          <p:cNvPr id="4" name="TextBox 3">
            <a:extLst>
              <a:ext uri="{FF2B5EF4-FFF2-40B4-BE49-F238E27FC236}">
                <a16:creationId xmlns:a16="http://schemas.microsoft.com/office/drawing/2014/main" id="{91357E0A-C235-374A-AB11-F2FDDAE975F3}"/>
              </a:ext>
            </a:extLst>
          </p:cNvPr>
          <p:cNvSpPr txBox="1"/>
          <p:nvPr/>
        </p:nvSpPr>
        <p:spPr>
          <a:xfrm>
            <a:off x="8870623" y="2323011"/>
            <a:ext cx="3195686" cy="3323987"/>
          </a:xfrm>
          <a:prstGeom prst="rect">
            <a:avLst/>
          </a:prstGeom>
        </p:spPr>
        <p:txBody>
          <a:bodyPr wrap="square" lIns="0" tIns="0" rIns="0" bIns="0" rtlCol="0" anchor="t" anchorCtr="0">
            <a:spAutoFit/>
          </a:bodyPr>
          <a:lstStyle/>
          <a:p>
            <a:pPr algn="l"/>
            <a:r>
              <a:rPr lang="en-US" dirty="0">
                <a:latin typeface="Times New Roman" panose="02020603050405020304" pitchFamily="18" charset="0"/>
                <a:cs typeface="Times New Roman" panose="02020603050405020304" pitchFamily="18" charset="0"/>
              </a:rPr>
              <a:t>HBCUs Resisted Authoritarian Control through: </a:t>
            </a:r>
          </a:p>
          <a:p>
            <a:pPr algn="l"/>
            <a:endParaRPr lang="en-US"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Curriculum and Pedagogical Approaches (Givens. 2021)</a:t>
            </a:r>
          </a:p>
          <a:p>
            <a:pPr marL="285750" indent="-285750" algn="l">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Student Support (Favor, 2020</a:t>
            </a:r>
          </a:p>
          <a:p>
            <a:pPr marL="285750" indent="-285750" algn="l">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Faculty Support (Florida State Teachers Association  |Segregated Union in Florida 1955)  </a:t>
            </a:r>
          </a:p>
        </p:txBody>
      </p:sp>
    </p:spTree>
    <p:extLst>
      <p:ext uri="{BB962C8B-B14F-4D97-AF65-F5344CB8AC3E}">
        <p14:creationId xmlns:p14="http://schemas.microsoft.com/office/powerpoint/2010/main" val="324030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53666-6B3A-0999-CF2F-8BBA28CACB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D84A6-7C92-1099-0CD8-83755C17904C}"/>
              </a:ext>
            </a:extLst>
          </p:cNvPr>
          <p:cNvSpPr>
            <a:spLocks noGrp="1"/>
          </p:cNvSpPr>
          <p:nvPr>
            <p:ph type="title"/>
          </p:nvPr>
        </p:nvSpPr>
        <p:spPr/>
        <p:txBody>
          <a:bodyPr/>
          <a:lstStyle/>
          <a:p>
            <a:r>
              <a:rPr lang="en-US" sz="5400" dirty="0">
                <a:latin typeface="Times New Roman" panose="02020603050405020304" pitchFamily="18" charset="0"/>
                <a:cs typeface="Times New Roman" panose="02020603050405020304" pitchFamily="18" charset="0"/>
              </a:rPr>
              <a:t>Disclaimer </a:t>
            </a:r>
          </a:p>
        </p:txBody>
      </p:sp>
      <p:pic>
        <p:nvPicPr>
          <p:cNvPr id="4" name="Content Placeholder 3">
            <a:extLst>
              <a:ext uri="{FF2B5EF4-FFF2-40B4-BE49-F238E27FC236}">
                <a16:creationId xmlns:a16="http://schemas.microsoft.com/office/drawing/2014/main" id="{5E379E50-50B2-CA56-7B73-9A884994C8CF}"/>
              </a:ext>
            </a:extLst>
          </p:cNvPr>
          <p:cNvPicPr>
            <a:picLocks noGrp="1" noChangeAspect="1"/>
          </p:cNvPicPr>
          <p:nvPr>
            <p:ph idx="1"/>
          </p:nvPr>
        </p:nvPicPr>
        <p:blipFill>
          <a:blip r:embed="rId2"/>
          <a:srcRect r="-1" b="741"/>
          <a:stretch/>
        </p:blipFill>
        <p:spPr>
          <a:xfrm>
            <a:off x="723897" y="2072375"/>
            <a:ext cx="3515787" cy="3957637"/>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5" name="TextBox 4">
            <a:extLst>
              <a:ext uri="{FF2B5EF4-FFF2-40B4-BE49-F238E27FC236}">
                <a16:creationId xmlns:a16="http://schemas.microsoft.com/office/drawing/2014/main" id="{7E4B6C53-002B-3979-AC9F-641BDE783B53}"/>
              </a:ext>
            </a:extLst>
          </p:cNvPr>
          <p:cNvSpPr txBox="1"/>
          <p:nvPr/>
        </p:nvSpPr>
        <p:spPr>
          <a:xfrm>
            <a:off x="6096000" y="2009326"/>
            <a:ext cx="5301006" cy="4978286"/>
          </a:xfrm>
          <a:prstGeom prst="rect">
            <a:avLst/>
          </a:prstGeom>
        </p:spPr>
        <p:txBody>
          <a:bodyPr wrap="square" lIns="0" tIns="0" rIns="0" bIns="0" rtlCol="0" anchor="t" anchorCtr="0">
            <a:spAutoFit/>
          </a:bodyPr>
          <a:lstStyle/>
          <a:p>
            <a:pPr indent="-228600" algn="l">
              <a:buFont typeface="Arial" panose="020B0604020202020204" pitchFamily="34" charset="0"/>
              <a:buChar char="•"/>
            </a:pPr>
            <a:r>
              <a:rPr lang="en-US" sz="2350" dirty="0">
                <a:solidFill>
                  <a:schemeClr val="accent1">
                    <a:lumMod val="75000"/>
                  </a:schemeClr>
                </a:solidFill>
                <a:latin typeface="Times New Roman" panose="02020603050405020304" pitchFamily="18" charset="0"/>
                <a:cs typeface="Times New Roman" panose="02020603050405020304" pitchFamily="18" charset="0"/>
              </a:rPr>
              <a:t>By attending this session, you confirm that you are a registered attendee of the NEA Higher Education Conference and an NEA member or supporter. The information you receive here is only for your use in your capacity as an NEA member or supporter.</a:t>
            </a:r>
          </a:p>
          <a:p>
            <a:pPr indent="-228600" algn="l">
              <a:buFont typeface="Arial" panose="020B0604020202020204" pitchFamily="34" charset="0"/>
              <a:buChar char="•"/>
            </a:pPr>
            <a:r>
              <a:rPr lang="en-US" sz="2350" dirty="0">
                <a:solidFill>
                  <a:schemeClr val="accent1">
                    <a:lumMod val="75000"/>
                  </a:schemeClr>
                </a:solidFill>
                <a:latin typeface="Times New Roman" panose="02020603050405020304" pitchFamily="18" charset="0"/>
                <a:cs typeface="Times New Roman" panose="02020603050405020304" pitchFamily="18" charset="0"/>
              </a:rPr>
              <a:t>This presentation and its contents may not be further distributed, in whole or in part, by any medium or in any form, for any purpose other than building your local NEA affiliate.  </a:t>
            </a:r>
          </a:p>
          <a:p>
            <a:pPr indent="-228600" algn="l">
              <a:buFont typeface="Arial" panose="020B0604020202020204" pitchFamily="34" charset="0"/>
              <a:buChar char="•"/>
            </a:pPr>
            <a:r>
              <a:rPr lang="en-US" sz="2350" b="0"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Violation of these terms may result in legal action.</a:t>
            </a:r>
          </a:p>
          <a:p>
            <a:pPr algn="l"/>
            <a:endParaRPr lang="en-US" dirty="0"/>
          </a:p>
        </p:txBody>
      </p:sp>
    </p:spTree>
    <p:extLst>
      <p:ext uri="{BB962C8B-B14F-4D97-AF65-F5344CB8AC3E}">
        <p14:creationId xmlns:p14="http://schemas.microsoft.com/office/powerpoint/2010/main" val="419547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FA76A-3179-E5B7-413B-D0EF6F22A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601C8-3C20-46C8-1D69-4E86FCC2BBFD}"/>
              </a:ext>
            </a:extLst>
          </p:cNvPr>
          <p:cNvSpPr>
            <a:spLocks noGrp="1"/>
          </p:cNvSpPr>
          <p:nvPr>
            <p:ph type="title"/>
          </p:nvPr>
        </p:nvSpPr>
        <p:spPr>
          <a:xfrm>
            <a:off x="425513" y="894876"/>
            <a:ext cx="9982201" cy="718150"/>
          </a:xfrm>
        </p:spPr>
        <p:txBody>
          <a:bodyPr anchor="ctr">
            <a:normAutofit fontScale="90000"/>
          </a:bodyPr>
          <a:lstStyle/>
          <a:p>
            <a:r>
              <a:rPr lang="en-US" sz="4800" dirty="0">
                <a:latin typeface="Times New Roman" panose="02020603050405020304" pitchFamily="18" charset="0"/>
                <a:cs typeface="Times New Roman" panose="02020603050405020304" pitchFamily="18" charset="0"/>
              </a:rPr>
              <a:t>Strategies for Empowerment </a:t>
            </a:r>
          </a:p>
        </p:txBody>
      </p:sp>
      <p:sp>
        <p:nvSpPr>
          <p:cNvPr id="3" name="Content Placeholder 2">
            <a:extLst>
              <a:ext uri="{FF2B5EF4-FFF2-40B4-BE49-F238E27FC236}">
                <a16:creationId xmlns:a16="http://schemas.microsoft.com/office/drawing/2014/main" id="{7B5829EC-36AF-BD39-D95F-41F824CD761B}"/>
              </a:ext>
            </a:extLst>
          </p:cNvPr>
          <p:cNvSpPr>
            <a:spLocks noGrp="1"/>
          </p:cNvSpPr>
          <p:nvPr>
            <p:ph idx="1"/>
          </p:nvPr>
        </p:nvSpPr>
        <p:spPr>
          <a:xfrm>
            <a:off x="723900" y="2137720"/>
            <a:ext cx="5276850" cy="3958280"/>
          </a:xfrm>
        </p:spPr>
        <p:txBody>
          <a:bodyPr anchor="t">
            <a:normAutofit/>
          </a:bodyPr>
          <a:lstStyle/>
          <a:p>
            <a:pPr algn="l" fontAlgn="base">
              <a:buFont typeface="Arial" panose="020B0604020202020204" pitchFamily="34" charset="0"/>
              <a:buChar char="•"/>
            </a:pPr>
            <a:r>
              <a:rPr lang="en-US" sz="1800" b="0" i="0" dirty="0">
                <a:solidFill>
                  <a:srgbClr val="000000"/>
                </a:solidFill>
                <a:effectLst/>
                <a:latin typeface="Times New Roman" panose="02020603050405020304" pitchFamily="18" charset="0"/>
                <a:cs typeface="Times New Roman" panose="02020603050405020304" pitchFamily="18" charset="0"/>
              </a:rPr>
              <a:t>Union Partnerships: Resources, mentorship, and advocacy training.</a:t>
            </a:r>
          </a:p>
          <a:p>
            <a:pPr algn="l" fontAlgn="base">
              <a:spcBef>
                <a:spcPts val="300"/>
              </a:spcBef>
              <a:buFont typeface="Arial" panose="020B0604020202020204" pitchFamily="34" charset="0"/>
              <a:buChar char="•"/>
            </a:pPr>
            <a:r>
              <a:rPr lang="en-US" sz="1800" b="0" i="0" dirty="0">
                <a:solidFill>
                  <a:srgbClr val="000000"/>
                </a:solidFill>
                <a:effectLst/>
                <a:latin typeface="Times New Roman" panose="02020603050405020304" pitchFamily="18" charset="0"/>
                <a:cs typeface="Times New Roman" panose="02020603050405020304" pitchFamily="18" charset="0"/>
              </a:rPr>
              <a:t>Coalition-Building: Alliances between unions, HBCU students, and community organizations.</a:t>
            </a:r>
          </a:p>
          <a:p>
            <a:pPr algn="l" fontAlgn="base">
              <a:spcBef>
                <a:spcPts val="300"/>
              </a:spcBef>
              <a:buFont typeface="Arial" panose="020B0604020202020204" pitchFamily="34" charset="0"/>
              <a:buChar char="•"/>
            </a:pPr>
            <a:r>
              <a:rPr lang="en-US" sz="1800" b="0" i="0" dirty="0">
                <a:solidFill>
                  <a:srgbClr val="000000"/>
                </a:solidFill>
                <a:effectLst/>
                <a:latin typeface="Times New Roman" panose="02020603050405020304" pitchFamily="18" charset="0"/>
                <a:cs typeface="Times New Roman" panose="02020603050405020304" pitchFamily="18" charset="0"/>
              </a:rPr>
              <a:t>Amplifying Voices: Media and storytelling to highlight student-led initiatives.</a:t>
            </a:r>
          </a:p>
          <a:p>
            <a:pPr algn="l" fontAlgn="base">
              <a:spcBef>
                <a:spcPts val="300"/>
              </a:spcBef>
              <a:buFont typeface="Arial" panose="020B0604020202020204" pitchFamily="34" charset="0"/>
              <a:buChar char="•"/>
            </a:pPr>
            <a:r>
              <a:rPr lang="en-US" sz="1800" b="0" i="0" dirty="0">
                <a:solidFill>
                  <a:srgbClr val="000000"/>
                </a:solidFill>
                <a:effectLst/>
                <a:latin typeface="Times New Roman" panose="02020603050405020304" pitchFamily="18" charset="0"/>
                <a:cs typeface="Times New Roman" panose="02020603050405020304" pitchFamily="18" charset="0"/>
              </a:rPr>
              <a:t>Case Studies: Examples of successful union-HBCU collaborations.</a:t>
            </a:r>
          </a:p>
          <a:p>
            <a:pPr>
              <a:lnSpc>
                <a:spcPct val="140000"/>
              </a:lnSpc>
            </a:pPr>
            <a:endParaRPr lang="en-US" dirty="0"/>
          </a:p>
        </p:txBody>
      </p:sp>
      <p:pic>
        <p:nvPicPr>
          <p:cNvPr id="5" name="Picture 4" descr="A close-up of a logo&#10;&#10;AI-generated content may be incorrect.">
            <a:extLst>
              <a:ext uri="{FF2B5EF4-FFF2-40B4-BE49-F238E27FC236}">
                <a16:creationId xmlns:a16="http://schemas.microsoft.com/office/drawing/2014/main" id="{09E73D7C-FF19-4F7B-835C-B33CC3DD5009}"/>
              </a:ext>
            </a:extLst>
          </p:cNvPr>
          <p:cNvPicPr>
            <a:picLocks noChangeAspect="1"/>
          </p:cNvPicPr>
          <p:nvPr/>
        </p:nvPicPr>
        <p:blipFill>
          <a:blip r:embed="rId3"/>
          <a:stretch>
            <a:fillRect/>
          </a:stretch>
        </p:blipFill>
        <p:spPr>
          <a:xfrm>
            <a:off x="6272212" y="3202460"/>
            <a:ext cx="2505075" cy="1828800"/>
          </a:xfrm>
          <a:prstGeom prst="rect">
            <a:avLst/>
          </a:prstGeom>
        </p:spPr>
      </p:pic>
      <p:pic>
        <p:nvPicPr>
          <p:cNvPr id="7" name="Picture 6" descr="A group of people protesting&#10;&#10;AI-generated content may be incorrect.">
            <a:extLst>
              <a:ext uri="{FF2B5EF4-FFF2-40B4-BE49-F238E27FC236}">
                <a16:creationId xmlns:a16="http://schemas.microsoft.com/office/drawing/2014/main" id="{D69357D9-4F7D-5779-B9AD-D78215B84CA5}"/>
              </a:ext>
            </a:extLst>
          </p:cNvPr>
          <p:cNvPicPr>
            <a:picLocks noChangeAspect="1"/>
          </p:cNvPicPr>
          <p:nvPr/>
        </p:nvPicPr>
        <p:blipFill>
          <a:blip r:embed="rId4"/>
          <a:stretch>
            <a:fillRect/>
          </a:stretch>
        </p:blipFill>
        <p:spPr>
          <a:xfrm>
            <a:off x="8982075" y="4705350"/>
            <a:ext cx="2124075" cy="2152650"/>
          </a:xfrm>
          <a:prstGeom prst="rect">
            <a:avLst/>
          </a:prstGeom>
        </p:spPr>
      </p:pic>
      <p:pic>
        <p:nvPicPr>
          <p:cNvPr id="9" name="Picture 8" descr="A person screaming in protest&#10;&#10;AI-generated content may be incorrect.">
            <a:extLst>
              <a:ext uri="{FF2B5EF4-FFF2-40B4-BE49-F238E27FC236}">
                <a16:creationId xmlns:a16="http://schemas.microsoft.com/office/drawing/2014/main" id="{58E8E4C1-1548-D762-78F1-5E43F5BB692F}"/>
              </a:ext>
            </a:extLst>
          </p:cNvPr>
          <p:cNvPicPr>
            <a:picLocks noChangeAspect="1"/>
          </p:cNvPicPr>
          <p:nvPr/>
        </p:nvPicPr>
        <p:blipFill>
          <a:blip r:embed="rId5"/>
          <a:stretch>
            <a:fillRect/>
          </a:stretch>
        </p:blipFill>
        <p:spPr>
          <a:xfrm>
            <a:off x="8286749" y="1623376"/>
            <a:ext cx="3810000" cy="2143125"/>
          </a:xfrm>
          <a:prstGeom prst="rect">
            <a:avLst/>
          </a:prstGeom>
        </p:spPr>
      </p:pic>
    </p:spTree>
    <p:extLst>
      <p:ext uri="{BB962C8B-B14F-4D97-AF65-F5344CB8AC3E}">
        <p14:creationId xmlns:p14="http://schemas.microsoft.com/office/powerpoint/2010/main" val="39895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31552-E7DD-51C5-85B4-CC1CB9BF1C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5E979A-2DA6-A7EC-E7EE-6DAD2E030323}"/>
              </a:ext>
            </a:extLst>
          </p:cNvPr>
          <p:cNvSpPr>
            <a:spLocks noGrp="1"/>
          </p:cNvSpPr>
          <p:nvPr>
            <p:ph type="title"/>
          </p:nvPr>
        </p:nvSpPr>
        <p:spPr>
          <a:xfrm>
            <a:off x="723897" y="723900"/>
            <a:ext cx="10744207" cy="1104300"/>
          </a:xfrm>
        </p:spPr>
        <p:txBody>
          <a:bodyPr anchor="b">
            <a:normAutofit/>
          </a:bodyPr>
          <a:lstStyle/>
          <a:p>
            <a:r>
              <a:rPr lang="en-US" sz="5400" dirty="0">
                <a:latin typeface="Times New Roman" panose="02020603050405020304" pitchFamily="18" charset="0"/>
                <a:cs typeface="Times New Roman" panose="02020603050405020304" pitchFamily="18" charset="0"/>
              </a:rPr>
              <a:t>Frameworks for Action </a:t>
            </a:r>
          </a:p>
        </p:txBody>
      </p:sp>
      <p:graphicFrame>
        <p:nvGraphicFramePr>
          <p:cNvPr id="5" name="Content Placeholder 2">
            <a:extLst>
              <a:ext uri="{FF2B5EF4-FFF2-40B4-BE49-F238E27FC236}">
                <a16:creationId xmlns:a16="http://schemas.microsoft.com/office/drawing/2014/main" id="{E0ADC8A6-7352-4A6E-8103-76442A9DC3AA}"/>
              </a:ext>
            </a:extLst>
          </p:cNvPr>
          <p:cNvGraphicFramePr>
            <a:graphicFrameLocks noGrp="1"/>
          </p:cNvGraphicFramePr>
          <p:nvPr>
            <p:ph idx="1"/>
            <p:extLst>
              <p:ext uri="{D42A27DB-BD31-4B8C-83A1-F6EECF244321}">
                <p14:modId xmlns:p14="http://schemas.microsoft.com/office/powerpoint/2010/main" val="3155799807"/>
              </p:ext>
            </p:extLst>
          </p:nvPr>
        </p:nvGraphicFramePr>
        <p:xfrm>
          <a:off x="723900" y="2137720"/>
          <a:ext cx="10744200" cy="3958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9414919"/>
      </p:ext>
    </p:extLst>
  </p:cSld>
  <p:clrMapOvr>
    <a:masterClrMapping/>
  </p:clrMapOvr>
</p:sld>
</file>

<file path=ppt/theme/theme1.xml><?xml version="1.0" encoding="utf-8"?>
<a:theme xmlns:a="http://schemas.openxmlformats.org/drawingml/2006/main" name="UCF - Title, Divider, Mission Statement and Quotation Slides">
  <a:themeElements>
    <a:clrScheme name="UCF Brand PPT - Sept 2022">
      <a:dk1>
        <a:srgbClr val="000000"/>
      </a:dk1>
      <a:lt1>
        <a:srgbClr val="FFFFFF"/>
      </a:lt1>
      <a:dk2>
        <a:srgbClr val="505050"/>
      </a:dk2>
      <a:lt2>
        <a:srgbClr val="F0F0F0"/>
      </a:lt2>
      <a:accent1>
        <a:srgbClr val="F8C323"/>
      </a:accent1>
      <a:accent2>
        <a:srgbClr val="FFF1B7"/>
      </a:accent2>
      <a:accent3>
        <a:srgbClr val="8D949B"/>
      </a:accent3>
      <a:accent4>
        <a:srgbClr val="D6D6D6"/>
      </a:accent4>
      <a:accent5>
        <a:srgbClr val="1A1918"/>
      </a:accent5>
      <a:accent6>
        <a:srgbClr val="C5BBA4"/>
      </a:accent6>
      <a:hlink>
        <a:srgbClr val="00ABF0"/>
      </a:hlink>
      <a:folHlink>
        <a:srgbClr val="747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nchor="t" anchorCtr="0"/>
      <a:lstStyle>
        <a:defPPr algn="l">
          <a:defRPr smtClean="0"/>
        </a:defPPr>
      </a:lstStyle>
    </a:txDef>
  </a:objectDefaults>
  <a:extraClrSchemeLst/>
  <a:extLst>
    <a:ext uri="{05A4C25C-085E-4340-85A3-A5531E510DB2}">
      <thm15:themeFamily xmlns:thm15="http://schemas.microsoft.com/office/thememl/2012/main" name="UCF PowerPoint Template - Brand2022-Arial - 9-22-22 - FinalV2" id="{9F101200-6436-DC49-954E-11DB8B12F6AC}" vid="{A8370F7C-EE5B-DB44-A276-513E5974636B}"/>
    </a:ext>
  </a:extLst>
</a:theme>
</file>

<file path=ppt/theme/theme2.xml><?xml version="1.0" encoding="utf-8"?>
<a:theme xmlns:a="http://schemas.openxmlformats.org/drawingml/2006/main" name="UCF - Single Column Content Slides">
  <a:themeElements>
    <a:clrScheme name="UCF Brand PPT - Sept 2022">
      <a:dk1>
        <a:srgbClr val="000000"/>
      </a:dk1>
      <a:lt1>
        <a:srgbClr val="FFFFFF"/>
      </a:lt1>
      <a:dk2>
        <a:srgbClr val="505050"/>
      </a:dk2>
      <a:lt2>
        <a:srgbClr val="F0F0F0"/>
      </a:lt2>
      <a:accent1>
        <a:srgbClr val="F8C323"/>
      </a:accent1>
      <a:accent2>
        <a:srgbClr val="FFF1B7"/>
      </a:accent2>
      <a:accent3>
        <a:srgbClr val="8D949B"/>
      </a:accent3>
      <a:accent4>
        <a:srgbClr val="D6D6D6"/>
      </a:accent4>
      <a:accent5>
        <a:srgbClr val="1A1918"/>
      </a:accent5>
      <a:accent6>
        <a:srgbClr val="C5BBA4"/>
      </a:accent6>
      <a:hlink>
        <a:srgbClr val="00ABF0"/>
      </a:hlink>
      <a:folHlink>
        <a:srgbClr val="747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nchor="t" anchorCtr="0"/>
      <a:lstStyle>
        <a:defPPr algn="l">
          <a:defRPr smtClean="0"/>
        </a:defPPr>
      </a:lstStyle>
    </a:txDef>
  </a:objectDefaults>
  <a:extraClrSchemeLst/>
  <a:extLst>
    <a:ext uri="{05A4C25C-085E-4340-85A3-A5531E510DB2}">
      <thm15:themeFamily xmlns:thm15="http://schemas.microsoft.com/office/thememl/2012/main" name="UCF PowerPoint Template - Brand2022-Arial - 9-22-22 - FinalV2" id="{9F101200-6436-DC49-954E-11DB8B12F6AC}" vid="{AFC34F3D-DE4D-CA4C-9159-70E2B1979B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E9CE8FCD7870418AC7823645CF42C1" ma:contentTypeVersion="13" ma:contentTypeDescription="Create a new document." ma:contentTypeScope="" ma:versionID="86187fd865ab15ebeb65727281e7399d">
  <xsd:schema xmlns:xsd="http://www.w3.org/2001/XMLSchema" xmlns:xs="http://www.w3.org/2001/XMLSchema" xmlns:p="http://schemas.microsoft.com/office/2006/metadata/properties" xmlns:ns2="ac613a8a-d92f-4163-b0c1-47e32c908c92" xmlns:ns3="a771e41c-77a2-4b38-a413-525ff89dc1e2" targetNamespace="http://schemas.microsoft.com/office/2006/metadata/properties" ma:root="true" ma:fieldsID="622ba2018bf866e9b13d37c74cadda44" ns2:_="" ns3:_="">
    <xsd:import namespace="ac613a8a-d92f-4163-b0c1-47e32c908c92"/>
    <xsd:import namespace="a771e41c-77a2-4b38-a413-525ff89dc1e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613a8a-d92f-4163-b0c1-47e32c908c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565cbde-19fe-4772-9eab-df48b2eef6d3"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71e41c-77a2-4b38-a413-525ff89dc1e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0c391ff-8ac4-4ca3-94e0-310fbf5f5ebd}" ma:internalName="TaxCatchAll" ma:showField="CatchAllData" ma:web="a771e41c-77a2-4b38-a413-525ff89dc1e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613a8a-d92f-4163-b0c1-47e32c908c92">
      <Terms xmlns="http://schemas.microsoft.com/office/infopath/2007/PartnerControls"/>
    </lcf76f155ced4ddcb4097134ff3c332f>
    <TaxCatchAll xmlns="a771e41c-77a2-4b38-a413-525ff89dc1e2" xsi:nil="true"/>
  </documentManagement>
</p:properties>
</file>

<file path=customXml/itemProps1.xml><?xml version="1.0" encoding="utf-8"?>
<ds:datastoreItem xmlns:ds="http://schemas.openxmlformats.org/officeDocument/2006/customXml" ds:itemID="{02C9C572-2299-4BB4-B36B-22146DCA5996}"/>
</file>

<file path=customXml/itemProps2.xml><?xml version="1.0" encoding="utf-8"?>
<ds:datastoreItem xmlns:ds="http://schemas.openxmlformats.org/officeDocument/2006/customXml" ds:itemID="{727E9407-DFBB-4B78-89D5-404E4E9FD16B}"/>
</file>

<file path=customXml/itemProps3.xml><?xml version="1.0" encoding="utf-8"?>
<ds:datastoreItem xmlns:ds="http://schemas.openxmlformats.org/officeDocument/2006/customXml" ds:itemID="{F999E287-D99D-4CB8-AEBB-8B58E2E6F811}"/>
</file>

<file path=docProps/app.xml><?xml version="1.0" encoding="utf-8"?>
<Properties xmlns="http://schemas.openxmlformats.org/officeDocument/2006/extended-properties" xmlns:vt="http://schemas.openxmlformats.org/officeDocument/2006/docPropsVTypes">
  <Template>UCF-PowerPoint-Template-Brand2022-Arial-9-22-22-FinalV2</Template>
  <TotalTime>127</TotalTime>
  <Words>935</Words>
  <Application>Microsoft Office PowerPoint</Application>
  <PresentationFormat>Widescreen</PresentationFormat>
  <Paragraphs>82</Paragraphs>
  <Slides>13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Aptos</vt:lpstr>
      <vt:lpstr>Arial</vt:lpstr>
      <vt:lpstr>Arial Black</vt:lpstr>
      <vt:lpstr>Times New Roman</vt:lpstr>
      <vt:lpstr>UCF - Title, Divider, Mission Statement and Quotation Slides</vt:lpstr>
      <vt:lpstr>UCF - Single Column Content Slides</vt:lpstr>
      <vt:lpstr>These Are the Times That Try Men’s Souls: Organizing for Power - How HBCUs &amp; Unions Transformed Higher Ed </vt:lpstr>
      <vt:lpstr>Disclaimer </vt:lpstr>
      <vt:lpstr>Introduction </vt:lpstr>
      <vt:lpstr>The Problem </vt:lpstr>
      <vt:lpstr>Background Context </vt:lpstr>
      <vt:lpstr>Theoretical Lens </vt:lpstr>
      <vt:lpstr>Disclaimer </vt:lpstr>
      <vt:lpstr>Strategies for Empowerment </vt:lpstr>
      <vt:lpstr>Frameworks for Action </vt:lpstr>
      <vt:lpstr>Call to Action </vt:lpstr>
      <vt:lpstr>Disclaimer </vt:lpstr>
      <vt:lpstr>Q&amp; A and Discussion </vt:lpstr>
      <vt:lpstr>Thank You and Contact Info </vt:lpstr>
    </vt:vector>
  </TitlesOfParts>
  <Manager/>
  <Company>University of Central Florida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Amanda Wilkerson</dc:creator>
  <cp:keywords/>
  <dc:description/>
  <cp:lastModifiedBy>Amanda Wilkerson</cp:lastModifiedBy>
  <cp:revision>1</cp:revision>
  <dcterms:created xsi:type="dcterms:W3CDTF">2025-02-22T19:21:50Z</dcterms:created>
  <dcterms:modified xsi:type="dcterms:W3CDTF">2025-02-24T00:02:10Z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0x01010034E9CE8FCD7870418AC7823645CF42C1</vt:lpwstr>
  </property>
</Properties>
</file>